
<file path=[Content_Types].xml><?xml version="1.0" encoding="utf-8"?>
<Types xmlns="http://schemas.openxmlformats.org/package/2006/content-types">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wav" ContentType="audio/wav"/>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Lst>
  <p:sldIdLst>
    <p:sldId id="256" r:id="rId2"/>
    <p:sldId id="257" r:id="rId3"/>
    <p:sldId id="283" r:id="rId4"/>
    <p:sldId id="258" r:id="rId5"/>
    <p:sldId id="284" r:id="rId6"/>
    <p:sldId id="259" r:id="rId7"/>
    <p:sldId id="285" r:id="rId8"/>
    <p:sldId id="260" r:id="rId9"/>
    <p:sldId id="286" r:id="rId10"/>
    <p:sldId id="261" r:id="rId11"/>
    <p:sldId id="287" r:id="rId12"/>
    <p:sldId id="262" r:id="rId13"/>
    <p:sldId id="288" r:id="rId14"/>
    <p:sldId id="263" r:id="rId15"/>
    <p:sldId id="289" r:id="rId16"/>
    <p:sldId id="264" r:id="rId17"/>
    <p:sldId id="290" r:id="rId18"/>
    <p:sldId id="265" r:id="rId19"/>
    <p:sldId id="291" r:id="rId20"/>
    <p:sldId id="266" r:id="rId21"/>
    <p:sldId id="292" r:id="rId22"/>
    <p:sldId id="267" r:id="rId23"/>
    <p:sldId id="293" r:id="rId24"/>
    <p:sldId id="268" r:id="rId25"/>
    <p:sldId id="294" r:id="rId26"/>
    <p:sldId id="269" r:id="rId27"/>
    <p:sldId id="295" r:id="rId28"/>
    <p:sldId id="270" r:id="rId29"/>
    <p:sldId id="296" r:id="rId30"/>
    <p:sldId id="271" r:id="rId31"/>
    <p:sldId id="297" r:id="rId32"/>
    <p:sldId id="272" r:id="rId33"/>
    <p:sldId id="298" r:id="rId34"/>
    <p:sldId id="273" r:id="rId35"/>
    <p:sldId id="300" r:id="rId36"/>
    <p:sldId id="274" r:id="rId37"/>
    <p:sldId id="301" r:id="rId38"/>
    <p:sldId id="275" r:id="rId39"/>
    <p:sldId id="302" r:id="rId40"/>
    <p:sldId id="276" r:id="rId41"/>
    <p:sldId id="303" r:id="rId42"/>
    <p:sldId id="277" r:id="rId43"/>
    <p:sldId id="304" r:id="rId44"/>
    <p:sldId id="279" r:id="rId45"/>
    <p:sldId id="305" r:id="rId46"/>
    <p:sldId id="280" r:id="rId47"/>
    <p:sldId id="306" r:id="rId48"/>
    <p:sldId id="281" r:id="rId49"/>
    <p:sldId id="307" r:id="rId50"/>
    <p:sldId id="282" r:id="rId51"/>
    <p:sldId id="308" r:id="rId52"/>
    <p:sldId id="309" r:id="rId53"/>
    <p:sldId id="310" r:id="rId54"/>
    <p:sldId id="311" r:id="rId55"/>
  </p:sldIdLst>
  <p:sldSz cx="9144000" cy="6858000" type="screen4x3"/>
  <p:notesSz cx="6858000" cy="9144000"/>
  <p:custDataLst>
    <p:tags r:id="rId56"/>
  </p:custDataLst>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3104" autoAdjust="0"/>
    <p:restoredTop sz="90929"/>
  </p:normalViewPr>
  <p:slideViewPr>
    <p:cSldViewPr>
      <p:cViewPr>
        <p:scale>
          <a:sx n="59" d="100"/>
          <a:sy n="59" d="100"/>
        </p:scale>
        <p:origin x="-427" y="211"/>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502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gs" Target="tags/tag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8370" name="Rectangle 2"/>
          <p:cNvSpPr>
            <a:spLocks noChangeArrowheads="1"/>
          </p:cNvSpPr>
          <p:nvPr/>
        </p:nvSpPr>
        <p:spPr bwMode="invGray">
          <a:xfrm>
            <a:off x="8809038" y="0"/>
            <a:ext cx="334962" cy="6858000"/>
          </a:xfrm>
          <a:prstGeom prst="rect">
            <a:avLst/>
          </a:prstGeom>
          <a:gradFill rotWithShape="0">
            <a:gsLst>
              <a:gs pos="0">
                <a:schemeClr val="accent2"/>
              </a:gs>
              <a:gs pos="50000">
                <a:schemeClr val="hlink"/>
              </a:gs>
              <a:gs pos="100000">
                <a:schemeClr val="accent2"/>
              </a:gs>
            </a:gsLst>
            <a:lin ang="0" scaled="1"/>
          </a:gradFill>
          <a:ln w="9525">
            <a:noFill/>
            <a:miter lim="800000"/>
            <a:headEnd/>
            <a:tailEnd/>
          </a:ln>
        </p:spPr>
        <p:txBody>
          <a:bodyPr wrap="none" anchor="ctr"/>
          <a:lstStyle/>
          <a:p>
            <a:endParaRPr lang="en-US"/>
          </a:p>
        </p:txBody>
      </p:sp>
      <p:sp>
        <p:nvSpPr>
          <p:cNvPr id="58371" name="Freeform 3"/>
          <p:cNvSpPr>
            <a:spLocks/>
          </p:cNvSpPr>
          <p:nvPr/>
        </p:nvSpPr>
        <p:spPr bwMode="white">
          <a:xfrm>
            <a:off x="-9525" y="4489450"/>
            <a:ext cx="5754688" cy="2368550"/>
          </a:xfrm>
          <a:custGeom>
            <a:avLst/>
            <a:gdLst/>
            <a:ahLst/>
            <a:cxnLst>
              <a:cxn ang="0">
                <a:pos x="0" y="1491"/>
              </a:cxn>
              <a:cxn ang="0">
                <a:pos x="0" y="0"/>
              </a:cxn>
              <a:cxn ang="0">
                <a:pos x="171" y="3"/>
              </a:cxn>
              <a:cxn ang="0">
                <a:pos x="355" y="9"/>
              </a:cxn>
              <a:cxn ang="0">
                <a:pos x="499" y="21"/>
              </a:cxn>
              <a:cxn ang="0">
                <a:pos x="650" y="36"/>
              </a:cxn>
              <a:cxn ang="0">
                <a:pos x="809" y="54"/>
              </a:cxn>
              <a:cxn ang="0">
                <a:pos x="957" y="78"/>
              </a:cxn>
              <a:cxn ang="0">
                <a:pos x="1119" y="105"/>
              </a:cxn>
              <a:cxn ang="0">
                <a:pos x="1261" y="133"/>
              </a:cxn>
              <a:cxn ang="0">
                <a:pos x="1441" y="175"/>
              </a:cxn>
              <a:cxn ang="0">
                <a:pos x="1598" y="217"/>
              </a:cxn>
              <a:cxn ang="0">
                <a:pos x="1763" y="269"/>
              </a:cxn>
              <a:cxn ang="0">
                <a:pos x="1887" y="308"/>
              </a:cxn>
              <a:cxn ang="0">
                <a:pos x="2085" y="384"/>
              </a:cxn>
              <a:cxn ang="0">
                <a:pos x="2230" y="444"/>
              </a:cxn>
              <a:cxn ang="0">
                <a:pos x="2456" y="547"/>
              </a:cxn>
              <a:cxn ang="0">
                <a:pos x="2666" y="662"/>
              </a:cxn>
              <a:cxn ang="0">
                <a:pos x="2859" y="786"/>
              </a:cxn>
              <a:cxn ang="0">
                <a:pos x="3046" y="920"/>
              </a:cxn>
              <a:cxn ang="0">
                <a:pos x="3193" y="1038"/>
              </a:cxn>
              <a:cxn ang="0">
                <a:pos x="3332" y="1168"/>
              </a:cxn>
              <a:cxn ang="0">
                <a:pos x="3440" y="1280"/>
              </a:cxn>
              <a:cxn ang="0">
                <a:pos x="3524" y="1380"/>
              </a:cxn>
              <a:cxn ang="0">
                <a:pos x="3624" y="1491"/>
              </a:cxn>
              <a:cxn ang="0">
                <a:pos x="3608" y="1491"/>
              </a:cxn>
              <a:cxn ang="0">
                <a:pos x="0" y="1491"/>
              </a:cxn>
            </a:cxnLst>
            <a:rect l="0" t="0" r="r" b="b"/>
            <a:pathLst>
              <a:path w="3625" h="1492">
                <a:moveTo>
                  <a:pt x="0" y="1491"/>
                </a:moveTo>
                <a:lnTo>
                  <a:pt x="0" y="0"/>
                </a:lnTo>
                <a:lnTo>
                  <a:pt x="171" y="3"/>
                </a:lnTo>
                <a:lnTo>
                  <a:pt x="355" y="9"/>
                </a:lnTo>
                <a:lnTo>
                  <a:pt x="499" y="21"/>
                </a:lnTo>
                <a:lnTo>
                  <a:pt x="650" y="36"/>
                </a:lnTo>
                <a:lnTo>
                  <a:pt x="809" y="54"/>
                </a:lnTo>
                <a:lnTo>
                  <a:pt x="957" y="78"/>
                </a:lnTo>
                <a:lnTo>
                  <a:pt x="1119" y="105"/>
                </a:lnTo>
                <a:lnTo>
                  <a:pt x="1261" y="133"/>
                </a:lnTo>
                <a:lnTo>
                  <a:pt x="1441" y="175"/>
                </a:lnTo>
                <a:lnTo>
                  <a:pt x="1598" y="217"/>
                </a:lnTo>
                <a:lnTo>
                  <a:pt x="1763" y="269"/>
                </a:lnTo>
                <a:lnTo>
                  <a:pt x="1887" y="308"/>
                </a:lnTo>
                <a:lnTo>
                  <a:pt x="2085" y="384"/>
                </a:lnTo>
                <a:lnTo>
                  <a:pt x="2230" y="444"/>
                </a:lnTo>
                <a:lnTo>
                  <a:pt x="2456" y="547"/>
                </a:lnTo>
                <a:lnTo>
                  <a:pt x="2666" y="662"/>
                </a:lnTo>
                <a:lnTo>
                  <a:pt x="2859" y="786"/>
                </a:lnTo>
                <a:lnTo>
                  <a:pt x="3046" y="920"/>
                </a:lnTo>
                <a:lnTo>
                  <a:pt x="3193" y="1038"/>
                </a:lnTo>
                <a:lnTo>
                  <a:pt x="3332" y="1168"/>
                </a:lnTo>
                <a:lnTo>
                  <a:pt x="3440" y="1280"/>
                </a:lnTo>
                <a:lnTo>
                  <a:pt x="3524" y="1380"/>
                </a:lnTo>
                <a:lnTo>
                  <a:pt x="3624" y="1491"/>
                </a:lnTo>
                <a:lnTo>
                  <a:pt x="3608" y="1491"/>
                </a:lnTo>
                <a:lnTo>
                  <a:pt x="0" y="1491"/>
                </a:lnTo>
              </a:path>
            </a:pathLst>
          </a:custGeom>
          <a:gradFill rotWithShape="0">
            <a:gsLst>
              <a:gs pos="0">
                <a:schemeClr val="bg2"/>
              </a:gs>
              <a:gs pos="100000">
                <a:schemeClr val="bg1"/>
              </a:gs>
            </a:gsLst>
            <a:lin ang="5400000" scaled="1"/>
          </a:gradFill>
          <a:ln w="9525" cap="flat" cmpd="sng">
            <a:noFill/>
            <a:prstDash val="solid"/>
            <a:miter lim="800000"/>
            <a:headEnd type="none" w="sm" len="sm"/>
            <a:tailEnd type="none" w="sm" len="sm"/>
          </a:ln>
          <a:effectLst/>
        </p:spPr>
        <p:txBody>
          <a:bodyPr wrap="none" anchor="ctr"/>
          <a:lstStyle/>
          <a:p>
            <a:endParaRPr lang="en-US"/>
          </a:p>
        </p:txBody>
      </p:sp>
      <p:sp>
        <p:nvSpPr>
          <p:cNvPr id="58372" name="Freeform 4"/>
          <p:cNvSpPr>
            <a:spLocks/>
          </p:cNvSpPr>
          <p:nvPr/>
        </p:nvSpPr>
        <p:spPr bwMode="white">
          <a:xfrm>
            <a:off x="0" y="3817938"/>
            <a:ext cx="8164513" cy="3019425"/>
          </a:xfrm>
          <a:custGeom>
            <a:avLst/>
            <a:gdLst/>
            <a:ahLst/>
            <a:cxnLst>
              <a:cxn ang="0">
                <a:pos x="2718" y="405"/>
              </a:cxn>
              <a:cxn ang="0">
                <a:pos x="2466" y="333"/>
              </a:cxn>
              <a:cxn ang="0">
                <a:pos x="2202" y="261"/>
              </a:cxn>
              <a:cxn ang="0">
                <a:pos x="1929" y="198"/>
              </a:cxn>
              <a:cxn ang="0">
                <a:pos x="1695" y="153"/>
              </a:cxn>
              <a:cxn ang="0">
                <a:pos x="1434" y="111"/>
              </a:cxn>
              <a:cxn ang="0">
                <a:pos x="1188" y="75"/>
              </a:cxn>
              <a:cxn ang="0">
                <a:pos x="957" y="48"/>
              </a:cxn>
              <a:cxn ang="0">
                <a:pos x="747" y="30"/>
              </a:cxn>
              <a:cxn ang="0">
                <a:pos x="501" y="15"/>
              </a:cxn>
              <a:cxn ang="0">
                <a:pos x="246" y="3"/>
              </a:cxn>
              <a:cxn ang="0">
                <a:pos x="0" y="0"/>
              </a:cxn>
              <a:cxn ang="0">
                <a:pos x="0" y="275"/>
              </a:cxn>
              <a:cxn ang="0">
                <a:pos x="0" y="345"/>
              </a:cxn>
              <a:cxn ang="0">
                <a:pos x="0" y="275"/>
              </a:cxn>
              <a:cxn ang="0">
                <a:pos x="0" y="342"/>
              </a:cxn>
              <a:cxn ang="0">
                <a:pos x="339" y="351"/>
              </a:cxn>
              <a:cxn ang="0">
                <a:pos x="606" y="372"/>
              </a:cxn>
              <a:cxn ang="0">
                <a:pos x="852" y="399"/>
              </a:cxn>
              <a:cxn ang="0">
                <a:pos x="1068" y="435"/>
              </a:cxn>
              <a:cxn ang="0">
                <a:pos x="1275" y="474"/>
              </a:cxn>
              <a:cxn ang="0">
                <a:pos x="1545" y="540"/>
              </a:cxn>
              <a:cxn ang="0">
                <a:pos x="1761" y="603"/>
              </a:cxn>
              <a:cxn ang="0">
                <a:pos x="1971" y="678"/>
              </a:cxn>
              <a:cxn ang="0">
                <a:pos x="2166" y="747"/>
              </a:cxn>
              <a:cxn ang="0">
                <a:pos x="2397" y="852"/>
              </a:cxn>
              <a:cxn ang="0">
                <a:pos x="2613" y="960"/>
              </a:cxn>
              <a:cxn ang="0">
                <a:pos x="2832" y="1095"/>
              </a:cxn>
              <a:cxn ang="0">
                <a:pos x="3012" y="1212"/>
              </a:cxn>
              <a:cxn ang="0">
                <a:pos x="3186" y="1347"/>
              </a:cxn>
              <a:cxn ang="0">
                <a:pos x="3351" y="1497"/>
              </a:cxn>
              <a:cxn ang="0">
                <a:pos x="3480" y="1629"/>
              </a:cxn>
              <a:cxn ang="0">
                <a:pos x="3612" y="1785"/>
              </a:cxn>
              <a:cxn ang="0">
                <a:pos x="3699" y="1901"/>
              </a:cxn>
              <a:cxn ang="0">
                <a:pos x="5142" y="1901"/>
              </a:cxn>
              <a:cxn ang="0">
                <a:pos x="5076" y="1827"/>
              </a:cxn>
              <a:cxn ang="0">
                <a:pos x="4968" y="1707"/>
              </a:cxn>
              <a:cxn ang="0">
                <a:pos x="4797" y="1539"/>
              </a:cxn>
              <a:cxn ang="0">
                <a:pos x="4617" y="1383"/>
              </a:cxn>
              <a:cxn ang="0">
                <a:pos x="4410" y="1221"/>
              </a:cxn>
              <a:cxn ang="0">
                <a:pos x="4185" y="1071"/>
              </a:cxn>
              <a:cxn ang="0">
                <a:pos x="3960" y="939"/>
              </a:cxn>
              <a:cxn ang="0">
                <a:pos x="3708" y="801"/>
              </a:cxn>
              <a:cxn ang="0">
                <a:pos x="3492" y="702"/>
              </a:cxn>
              <a:cxn ang="0">
                <a:pos x="3231" y="588"/>
              </a:cxn>
              <a:cxn ang="0">
                <a:pos x="2964" y="489"/>
              </a:cxn>
              <a:cxn ang="0">
                <a:pos x="2718" y="405"/>
              </a:cxn>
            </a:cxnLst>
            <a:rect l="0" t="0" r="r" b="b"/>
            <a:pathLst>
              <a:path w="5143" h="1902">
                <a:moveTo>
                  <a:pt x="2718" y="405"/>
                </a:moveTo>
                <a:lnTo>
                  <a:pt x="2466" y="333"/>
                </a:lnTo>
                <a:lnTo>
                  <a:pt x="2202" y="261"/>
                </a:lnTo>
                <a:lnTo>
                  <a:pt x="1929" y="198"/>
                </a:lnTo>
                <a:lnTo>
                  <a:pt x="1695" y="153"/>
                </a:lnTo>
                <a:lnTo>
                  <a:pt x="1434" y="111"/>
                </a:lnTo>
                <a:lnTo>
                  <a:pt x="1188" y="75"/>
                </a:lnTo>
                <a:lnTo>
                  <a:pt x="957" y="48"/>
                </a:lnTo>
                <a:lnTo>
                  <a:pt x="747" y="30"/>
                </a:lnTo>
                <a:lnTo>
                  <a:pt x="501" y="15"/>
                </a:lnTo>
                <a:lnTo>
                  <a:pt x="246" y="3"/>
                </a:lnTo>
                <a:lnTo>
                  <a:pt x="0" y="0"/>
                </a:lnTo>
                <a:lnTo>
                  <a:pt x="0" y="275"/>
                </a:lnTo>
                <a:lnTo>
                  <a:pt x="0" y="345"/>
                </a:lnTo>
                <a:lnTo>
                  <a:pt x="0" y="275"/>
                </a:lnTo>
                <a:lnTo>
                  <a:pt x="0" y="342"/>
                </a:lnTo>
                <a:lnTo>
                  <a:pt x="339" y="351"/>
                </a:lnTo>
                <a:lnTo>
                  <a:pt x="606" y="372"/>
                </a:lnTo>
                <a:lnTo>
                  <a:pt x="852" y="399"/>
                </a:lnTo>
                <a:lnTo>
                  <a:pt x="1068" y="435"/>
                </a:lnTo>
                <a:lnTo>
                  <a:pt x="1275" y="474"/>
                </a:lnTo>
                <a:lnTo>
                  <a:pt x="1545" y="540"/>
                </a:lnTo>
                <a:lnTo>
                  <a:pt x="1761" y="603"/>
                </a:lnTo>
                <a:lnTo>
                  <a:pt x="1971" y="678"/>
                </a:lnTo>
                <a:lnTo>
                  <a:pt x="2166" y="747"/>
                </a:lnTo>
                <a:lnTo>
                  <a:pt x="2397" y="852"/>
                </a:lnTo>
                <a:lnTo>
                  <a:pt x="2613" y="960"/>
                </a:lnTo>
                <a:lnTo>
                  <a:pt x="2832" y="1095"/>
                </a:lnTo>
                <a:lnTo>
                  <a:pt x="3012" y="1212"/>
                </a:lnTo>
                <a:lnTo>
                  <a:pt x="3186" y="1347"/>
                </a:lnTo>
                <a:lnTo>
                  <a:pt x="3351" y="1497"/>
                </a:lnTo>
                <a:lnTo>
                  <a:pt x="3480" y="1629"/>
                </a:lnTo>
                <a:lnTo>
                  <a:pt x="3612" y="1785"/>
                </a:lnTo>
                <a:lnTo>
                  <a:pt x="3699" y="1901"/>
                </a:lnTo>
                <a:lnTo>
                  <a:pt x="5142" y="1901"/>
                </a:lnTo>
                <a:lnTo>
                  <a:pt x="5076" y="1827"/>
                </a:lnTo>
                <a:lnTo>
                  <a:pt x="4968" y="1707"/>
                </a:lnTo>
                <a:lnTo>
                  <a:pt x="4797" y="1539"/>
                </a:lnTo>
                <a:lnTo>
                  <a:pt x="4617" y="1383"/>
                </a:lnTo>
                <a:lnTo>
                  <a:pt x="4410" y="1221"/>
                </a:lnTo>
                <a:lnTo>
                  <a:pt x="4185" y="1071"/>
                </a:lnTo>
                <a:lnTo>
                  <a:pt x="3960" y="939"/>
                </a:lnTo>
                <a:lnTo>
                  <a:pt x="3708" y="801"/>
                </a:lnTo>
                <a:lnTo>
                  <a:pt x="3492" y="702"/>
                </a:lnTo>
                <a:lnTo>
                  <a:pt x="3231" y="588"/>
                </a:lnTo>
                <a:lnTo>
                  <a:pt x="2964" y="489"/>
                </a:lnTo>
                <a:lnTo>
                  <a:pt x="2718" y="405"/>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endParaRPr lang="en-US"/>
          </a:p>
        </p:txBody>
      </p:sp>
      <p:sp>
        <p:nvSpPr>
          <p:cNvPr id="58373" name="Freeform 5"/>
          <p:cNvSpPr>
            <a:spLocks/>
          </p:cNvSpPr>
          <p:nvPr/>
        </p:nvSpPr>
        <p:spPr bwMode="white">
          <a:xfrm>
            <a:off x="0" y="3146425"/>
            <a:ext cx="9144000" cy="3690938"/>
          </a:xfrm>
          <a:custGeom>
            <a:avLst/>
            <a:gdLst/>
            <a:ahLst/>
            <a:cxnLst>
              <a:cxn ang="0">
                <a:pos x="0" y="0"/>
              </a:cxn>
              <a:cxn ang="0">
                <a:pos x="0" y="339"/>
              </a:cxn>
              <a:cxn ang="0">
                <a:pos x="558" y="357"/>
              </a:cxn>
              <a:cxn ang="0">
                <a:pos x="807" y="375"/>
              </a:cxn>
              <a:cxn ang="0">
                <a:pos x="1056" y="399"/>
              </a:cxn>
              <a:cxn ang="0">
                <a:pos x="1272" y="426"/>
              </a:cxn>
              <a:cxn ang="0">
                <a:pos x="1539" y="465"/>
              </a:cxn>
              <a:cxn ang="0">
                <a:pos x="1791" y="510"/>
              </a:cxn>
              <a:cxn ang="0">
                <a:pos x="2076" y="570"/>
              </a:cxn>
              <a:cxn ang="0">
                <a:pos x="2334" y="630"/>
              </a:cxn>
              <a:cxn ang="0">
                <a:pos x="2544" y="687"/>
              </a:cxn>
              <a:cxn ang="0">
                <a:pos x="2775" y="759"/>
              </a:cxn>
              <a:cxn ang="0">
                <a:pos x="3003" y="837"/>
              </a:cxn>
              <a:cxn ang="0">
                <a:pos x="3231" y="924"/>
              </a:cxn>
              <a:cxn ang="0">
                <a:pos x="3438" y="1005"/>
              </a:cxn>
              <a:cxn ang="0">
                <a:pos x="3663" y="1110"/>
              </a:cxn>
              <a:cxn ang="0">
                <a:pos x="3903" y="1233"/>
              </a:cxn>
              <a:cxn ang="0">
                <a:pos x="4149" y="1374"/>
              </a:cxn>
              <a:cxn ang="0">
                <a:pos x="4353" y="1506"/>
              </a:cxn>
              <a:cxn ang="0">
                <a:pos x="4491" y="1602"/>
              </a:cxn>
              <a:cxn ang="0">
                <a:pos x="4668" y="1740"/>
              </a:cxn>
              <a:cxn ang="0">
                <a:pos x="4824" y="1875"/>
              </a:cxn>
              <a:cxn ang="0">
                <a:pos x="4968" y="2016"/>
              </a:cxn>
              <a:cxn ang="0">
                <a:pos x="5100" y="2154"/>
              </a:cxn>
              <a:cxn ang="0">
                <a:pos x="5238" y="2324"/>
              </a:cxn>
              <a:cxn ang="0">
                <a:pos x="5759" y="2324"/>
              </a:cxn>
              <a:cxn ang="0">
                <a:pos x="5759" y="1245"/>
              </a:cxn>
              <a:cxn ang="0">
                <a:pos x="5580" y="1119"/>
              </a:cxn>
              <a:cxn ang="0">
                <a:pos x="5400" y="1020"/>
              </a:cxn>
              <a:cxn ang="0">
                <a:pos x="5205" y="918"/>
              </a:cxn>
              <a:cxn ang="0">
                <a:pos x="5031" y="837"/>
              </a:cxn>
              <a:cxn ang="0">
                <a:pos x="4866" y="771"/>
              </a:cxn>
              <a:cxn ang="0">
                <a:pos x="4710" y="711"/>
              </a:cxn>
              <a:cxn ang="0">
                <a:pos x="4545" y="651"/>
              </a:cxn>
              <a:cxn ang="0">
                <a:pos x="4386" y="600"/>
              </a:cxn>
              <a:cxn ang="0">
                <a:pos x="4248" y="552"/>
              </a:cxn>
              <a:cxn ang="0">
                <a:pos x="3993" y="483"/>
              </a:cxn>
              <a:cxn ang="0">
                <a:pos x="3777" y="423"/>
              </a:cxn>
              <a:cxn ang="0">
                <a:pos x="3564" y="375"/>
              </a:cxn>
              <a:cxn ang="0">
                <a:pos x="3282" y="312"/>
              </a:cxn>
              <a:cxn ang="0">
                <a:pos x="3003" y="261"/>
              </a:cxn>
              <a:cxn ang="0">
                <a:pos x="2733" y="213"/>
              </a:cxn>
              <a:cxn ang="0">
                <a:pos x="2451" y="171"/>
              </a:cxn>
              <a:cxn ang="0">
                <a:pos x="2211" y="138"/>
              </a:cxn>
              <a:cxn ang="0">
                <a:pos x="1974" y="108"/>
              </a:cxn>
              <a:cxn ang="0">
                <a:pos x="1665" y="81"/>
              </a:cxn>
              <a:cxn ang="0">
                <a:pos x="1437" y="60"/>
              </a:cxn>
              <a:cxn ang="0">
                <a:pos x="1125" y="36"/>
              </a:cxn>
              <a:cxn ang="0">
                <a:pos x="828" y="21"/>
              </a:cxn>
              <a:cxn ang="0">
                <a:pos x="558" y="12"/>
              </a:cxn>
              <a:cxn ang="0">
                <a:pos x="282" y="3"/>
              </a:cxn>
              <a:cxn ang="0">
                <a:pos x="0" y="0"/>
              </a:cxn>
            </a:cxnLst>
            <a:rect l="0" t="0" r="r" b="b"/>
            <a:pathLst>
              <a:path w="5760" h="2325">
                <a:moveTo>
                  <a:pt x="0" y="0"/>
                </a:moveTo>
                <a:lnTo>
                  <a:pt x="0" y="339"/>
                </a:lnTo>
                <a:lnTo>
                  <a:pt x="558" y="357"/>
                </a:lnTo>
                <a:lnTo>
                  <a:pt x="807" y="375"/>
                </a:lnTo>
                <a:lnTo>
                  <a:pt x="1056" y="399"/>
                </a:lnTo>
                <a:lnTo>
                  <a:pt x="1272" y="426"/>
                </a:lnTo>
                <a:lnTo>
                  <a:pt x="1539" y="465"/>
                </a:lnTo>
                <a:lnTo>
                  <a:pt x="1791" y="510"/>
                </a:lnTo>
                <a:lnTo>
                  <a:pt x="2076" y="570"/>
                </a:lnTo>
                <a:lnTo>
                  <a:pt x="2334" y="630"/>
                </a:lnTo>
                <a:lnTo>
                  <a:pt x="2544" y="687"/>
                </a:lnTo>
                <a:lnTo>
                  <a:pt x="2775" y="759"/>
                </a:lnTo>
                <a:lnTo>
                  <a:pt x="3003" y="837"/>
                </a:lnTo>
                <a:lnTo>
                  <a:pt x="3231" y="924"/>
                </a:lnTo>
                <a:lnTo>
                  <a:pt x="3438" y="1005"/>
                </a:lnTo>
                <a:lnTo>
                  <a:pt x="3663" y="1110"/>
                </a:lnTo>
                <a:lnTo>
                  <a:pt x="3903" y="1233"/>
                </a:lnTo>
                <a:lnTo>
                  <a:pt x="4149" y="1374"/>
                </a:lnTo>
                <a:lnTo>
                  <a:pt x="4353" y="1506"/>
                </a:lnTo>
                <a:lnTo>
                  <a:pt x="4491" y="1602"/>
                </a:lnTo>
                <a:lnTo>
                  <a:pt x="4668" y="1740"/>
                </a:lnTo>
                <a:lnTo>
                  <a:pt x="4824" y="1875"/>
                </a:lnTo>
                <a:lnTo>
                  <a:pt x="4968" y="2016"/>
                </a:lnTo>
                <a:lnTo>
                  <a:pt x="5100" y="2154"/>
                </a:lnTo>
                <a:lnTo>
                  <a:pt x="5238" y="2324"/>
                </a:lnTo>
                <a:lnTo>
                  <a:pt x="5759" y="2324"/>
                </a:lnTo>
                <a:lnTo>
                  <a:pt x="5759" y="1245"/>
                </a:lnTo>
                <a:lnTo>
                  <a:pt x="5580" y="1119"/>
                </a:lnTo>
                <a:lnTo>
                  <a:pt x="5400" y="1020"/>
                </a:lnTo>
                <a:lnTo>
                  <a:pt x="5205" y="918"/>
                </a:lnTo>
                <a:lnTo>
                  <a:pt x="5031" y="837"/>
                </a:lnTo>
                <a:lnTo>
                  <a:pt x="4866" y="771"/>
                </a:lnTo>
                <a:lnTo>
                  <a:pt x="4710" y="711"/>
                </a:lnTo>
                <a:lnTo>
                  <a:pt x="4545" y="651"/>
                </a:lnTo>
                <a:lnTo>
                  <a:pt x="4386" y="600"/>
                </a:lnTo>
                <a:lnTo>
                  <a:pt x="4248" y="552"/>
                </a:lnTo>
                <a:lnTo>
                  <a:pt x="3993" y="483"/>
                </a:lnTo>
                <a:lnTo>
                  <a:pt x="3777" y="423"/>
                </a:lnTo>
                <a:lnTo>
                  <a:pt x="3564" y="375"/>
                </a:lnTo>
                <a:lnTo>
                  <a:pt x="3282" y="312"/>
                </a:lnTo>
                <a:lnTo>
                  <a:pt x="3003" y="261"/>
                </a:lnTo>
                <a:lnTo>
                  <a:pt x="2733" y="213"/>
                </a:lnTo>
                <a:lnTo>
                  <a:pt x="2451" y="171"/>
                </a:lnTo>
                <a:lnTo>
                  <a:pt x="2211" y="138"/>
                </a:lnTo>
                <a:lnTo>
                  <a:pt x="1974" y="108"/>
                </a:lnTo>
                <a:lnTo>
                  <a:pt x="1665" y="81"/>
                </a:lnTo>
                <a:lnTo>
                  <a:pt x="1437" y="60"/>
                </a:lnTo>
                <a:lnTo>
                  <a:pt x="1125" y="36"/>
                </a:lnTo>
                <a:lnTo>
                  <a:pt x="828" y="21"/>
                </a:lnTo>
                <a:lnTo>
                  <a:pt x="558" y="12"/>
                </a:lnTo>
                <a:lnTo>
                  <a:pt x="282" y="3"/>
                </a:lnTo>
                <a:lnTo>
                  <a:pt x="0" y="0"/>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endParaRPr lang="en-US"/>
          </a:p>
        </p:txBody>
      </p:sp>
      <p:sp>
        <p:nvSpPr>
          <p:cNvPr id="58374" name="Freeform 6"/>
          <p:cNvSpPr>
            <a:spLocks/>
          </p:cNvSpPr>
          <p:nvPr/>
        </p:nvSpPr>
        <p:spPr bwMode="white">
          <a:xfrm>
            <a:off x="0" y="2460625"/>
            <a:ext cx="9144000" cy="2497138"/>
          </a:xfrm>
          <a:custGeom>
            <a:avLst/>
            <a:gdLst/>
            <a:ahLst/>
            <a:cxnLst>
              <a:cxn ang="0">
                <a:pos x="0" y="0"/>
              </a:cxn>
              <a:cxn ang="0">
                <a:pos x="0" y="351"/>
              </a:cxn>
              <a:cxn ang="0">
                <a:pos x="282" y="357"/>
              </a:cxn>
              <a:cxn ang="0">
                <a:pos x="627" y="363"/>
              </a:cxn>
              <a:cxn ang="0">
                <a:pos x="960" y="375"/>
              </a:cxn>
              <a:cxn ang="0">
                <a:pos x="1218" y="393"/>
              </a:cxn>
              <a:cxn ang="0">
                <a:pos x="1470" y="411"/>
              </a:cxn>
              <a:cxn ang="0">
                <a:pos x="1746" y="435"/>
              </a:cxn>
              <a:cxn ang="0">
                <a:pos x="2022" y="462"/>
              </a:cxn>
              <a:cxn ang="0">
                <a:pos x="2340" y="504"/>
              </a:cxn>
              <a:cxn ang="0">
                <a:pos x="2664" y="549"/>
              </a:cxn>
              <a:cxn ang="0">
                <a:pos x="2952" y="597"/>
              </a:cxn>
              <a:cxn ang="0">
                <a:pos x="3225" y="648"/>
              </a:cxn>
              <a:cxn ang="0">
                <a:pos x="3513" y="708"/>
              </a:cxn>
              <a:cxn ang="0">
                <a:pos x="3693" y="750"/>
              </a:cxn>
              <a:cxn ang="0">
                <a:pos x="3936" y="810"/>
              </a:cxn>
              <a:cxn ang="0">
                <a:pos x="4095" y="855"/>
              </a:cxn>
              <a:cxn ang="0">
                <a:pos x="4281" y="909"/>
              </a:cxn>
              <a:cxn ang="0">
                <a:pos x="4503" y="981"/>
              </a:cxn>
              <a:cxn ang="0">
                <a:pos x="4704" y="1053"/>
              </a:cxn>
              <a:cxn ang="0">
                <a:pos x="4911" y="1131"/>
              </a:cxn>
              <a:cxn ang="0">
                <a:pos x="5073" y="1197"/>
              </a:cxn>
              <a:cxn ang="0">
                <a:pos x="5256" y="1281"/>
              </a:cxn>
              <a:cxn ang="0">
                <a:pos x="5475" y="1401"/>
              </a:cxn>
              <a:cxn ang="0">
                <a:pos x="5628" y="1482"/>
              </a:cxn>
              <a:cxn ang="0">
                <a:pos x="5759" y="1572"/>
              </a:cxn>
              <a:cxn ang="0">
                <a:pos x="5759" y="633"/>
              </a:cxn>
              <a:cxn ang="0">
                <a:pos x="5493" y="570"/>
              </a:cxn>
              <a:cxn ang="0">
                <a:pos x="5214" y="501"/>
              </a:cxn>
              <a:cxn ang="0">
                <a:pos x="4950" y="444"/>
              </a:cxn>
              <a:cxn ang="0">
                <a:pos x="4701" y="396"/>
              </a:cxn>
              <a:cxn ang="0">
                <a:pos x="4425" y="348"/>
              </a:cxn>
              <a:cxn ang="0">
                <a:pos x="4110" y="294"/>
              </a:cxn>
              <a:cxn ang="0">
                <a:pos x="3813" y="252"/>
              </a:cxn>
              <a:cxn ang="0">
                <a:pos x="3549" y="213"/>
              </a:cxn>
              <a:cxn ang="0">
                <a:pos x="3261" y="183"/>
              </a:cxn>
              <a:cxn ang="0">
                <a:pos x="3015" y="153"/>
              </a:cxn>
              <a:cxn ang="0">
                <a:pos x="2757" y="129"/>
              </a:cxn>
              <a:cxn ang="0">
                <a:pos x="2520" y="105"/>
              </a:cxn>
              <a:cxn ang="0">
                <a:pos x="2301" y="87"/>
              </a:cxn>
              <a:cxn ang="0">
                <a:pos x="2013" y="66"/>
              </a:cxn>
              <a:cxn ang="0">
                <a:pos x="1731" y="48"/>
              </a:cxn>
              <a:cxn ang="0">
                <a:pos x="1524" y="39"/>
              </a:cxn>
              <a:cxn ang="0">
                <a:pos x="1260" y="27"/>
              </a:cxn>
              <a:cxn ang="0">
                <a:pos x="966" y="15"/>
              </a:cxn>
              <a:cxn ang="0">
                <a:pos x="714" y="12"/>
              </a:cxn>
              <a:cxn ang="0">
                <a:pos x="510" y="6"/>
              </a:cxn>
              <a:cxn ang="0">
                <a:pos x="243" y="0"/>
              </a:cxn>
              <a:cxn ang="0">
                <a:pos x="0" y="0"/>
              </a:cxn>
            </a:cxnLst>
            <a:rect l="0" t="0" r="r" b="b"/>
            <a:pathLst>
              <a:path w="5760" h="1573">
                <a:moveTo>
                  <a:pt x="0" y="0"/>
                </a:moveTo>
                <a:lnTo>
                  <a:pt x="0" y="351"/>
                </a:lnTo>
                <a:lnTo>
                  <a:pt x="282" y="357"/>
                </a:lnTo>
                <a:lnTo>
                  <a:pt x="627" y="363"/>
                </a:lnTo>
                <a:lnTo>
                  <a:pt x="960" y="375"/>
                </a:lnTo>
                <a:lnTo>
                  <a:pt x="1218" y="393"/>
                </a:lnTo>
                <a:lnTo>
                  <a:pt x="1470" y="411"/>
                </a:lnTo>
                <a:lnTo>
                  <a:pt x="1746" y="435"/>
                </a:lnTo>
                <a:lnTo>
                  <a:pt x="2022" y="462"/>
                </a:lnTo>
                <a:lnTo>
                  <a:pt x="2340" y="504"/>
                </a:lnTo>
                <a:lnTo>
                  <a:pt x="2664" y="549"/>
                </a:lnTo>
                <a:lnTo>
                  <a:pt x="2952" y="597"/>
                </a:lnTo>
                <a:lnTo>
                  <a:pt x="3225" y="648"/>
                </a:lnTo>
                <a:lnTo>
                  <a:pt x="3513" y="708"/>
                </a:lnTo>
                <a:lnTo>
                  <a:pt x="3693" y="750"/>
                </a:lnTo>
                <a:lnTo>
                  <a:pt x="3936" y="810"/>
                </a:lnTo>
                <a:lnTo>
                  <a:pt x="4095" y="855"/>
                </a:lnTo>
                <a:lnTo>
                  <a:pt x="4281" y="909"/>
                </a:lnTo>
                <a:lnTo>
                  <a:pt x="4503" y="981"/>
                </a:lnTo>
                <a:lnTo>
                  <a:pt x="4704" y="1053"/>
                </a:lnTo>
                <a:lnTo>
                  <a:pt x="4911" y="1131"/>
                </a:lnTo>
                <a:lnTo>
                  <a:pt x="5073" y="1197"/>
                </a:lnTo>
                <a:lnTo>
                  <a:pt x="5256" y="1281"/>
                </a:lnTo>
                <a:lnTo>
                  <a:pt x="5475" y="1401"/>
                </a:lnTo>
                <a:lnTo>
                  <a:pt x="5628" y="1482"/>
                </a:lnTo>
                <a:lnTo>
                  <a:pt x="5759" y="1572"/>
                </a:lnTo>
                <a:lnTo>
                  <a:pt x="5759" y="633"/>
                </a:lnTo>
                <a:lnTo>
                  <a:pt x="5493" y="570"/>
                </a:lnTo>
                <a:lnTo>
                  <a:pt x="5214" y="501"/>
                </a:lnTo>
                <a:lnTo>
                  <a:pt x="4950" y="444"/>
                </a:lnTo>
                <a:lnTo>
                  <a:pt x="4701" y="396"/>
                </a:lnTo>
                <a:lnTo>
                  <a:pt x="4425" y="348"/>
                </a:lnTo>
                <a:lnTo>
                  <a:pt x="4110" y="294"/>
                </a:lnTo>
                <a:lnTo>
                  <a:pt x="3813" y="252"/>
                </a:lnTo>
                <a:lnTo>
                  <a:pt x="3549" y="213"/>
                </a:lnTo>
                <a:lnTo>
                  <a:pt x="3261" y="183"/>
                </a:lnTo>
                <a:lnTo>
                  <a:pt x="3015" y="153"/>
                </a:lnTo>
                <a:lnTo>
                  <a:pt x="2757" y="129"/>
                </a:lnTo>
                <a:lnTo>
                  <a:pt x="2520" y="105"/>
                </a:lnTo>
                <a:lnTo>
                  <a:pt x="2301" y="87"/>
                </a:lnTo>
                <a:lnTo>
                  <a:pt x="2013" y="66"/>
                </a:lnTo>
                <a:lnTo>
                  <a:pt x="1731" y="48"/>
                </a:lnTo>
                <a:lnTo>
                  <a:pt x="1524" y="39"/>
                </a:lnTo>
                <a:lnTo>
                  <a:pt x="1260" y="27"/>
                </a:lnTo>
                <a:lnTo>
                  <a:pt x="966" y="15"/>
                </a:lnTo>
                <a:lnTo>
                  <a:pt x="714" y="12"/>
                </a:lnTo>
                <a:lnTo>
                  <a:pt x="510" y="6"/>
                </a:lnTo>
                <a:lnTo>
                  <a:pt x="243" y="0"/>
                </a:lnTo>
                <a:lnTo>
                  <a:pt x="0" y="0"/>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endParaRPr lang="en-US"/>
          </a:p>
        </p:txBody>
      </p:sp>
      <p:sp>
        <p:nvSpPr>
          <p:cNvPr id="58375" name="Freeform 7"/>
          <p:cNvSpPr>
            <a:spLocks/>
          </p:cNvSpPr>
          <p:nvPr/>
        </p:nvSpPr>
        <p:spPr bwMode="white">
          <a:xfrm>
            <a:off x="0" y="1793875"/>
            <a:ext cx="9144000" cy="1539875"/>
          </a:xfrm>
          <a:custGeom>
            <a:avLst/>
            <a:gdLst/>
            <a:ahLst/>
            <a:cxnLst>
              <a:cxn ang="0">
                <a:pos x="0" y="0"/>
              </a:cxn>
              <a:cxn ang="0">
                <a:pos x="0" y="339"/>
              </a:cxn>
              <a:cxn ang="0">
                <a:pos x="318" y="342"/>
              </a:cxn>
              <a:cxn ang="0">
                <a:pos x="591" y="348"/>
              </a:cxn>
              <a:cxn ang="0">
                <a:pos x="846" y="354"/>
              </a:cxn>
              <a:cxn ang="0">
                <a:pos x="1074" y="360"/>
              </a:cxn>
              <a:cxn ang="0">
                <a:pos x="1314" y="366"/>
              </a:cxn>
              <a:cxn ang="0">
                <a:pos x="1599" y="381"/>
              </a:cxn>
              <a:cxn ang="0">
                <a:pos x="1911" y="399"/>
              </a:cxn>
              <a:cxn ang="0">
                <a:pos x="2241" y="420"/>
              </a:cxn>
              <a:cxn ang="0">
                <a:pos x="2619" y="453"/>
              </a:cxn>
              <a:cxn ang="0">
                <a:pos x="2889" y="477"/>
              </a:cxn>
              <a:cxn ang="0">
                <a:pos x="3177" y="507"/>
              </a:cxn>
              <a:cxn ang="0">
                <a:pos x="3498" y="543"/>
              </a:cxn>
              <a:cxn ang="0">
                <a:pos x="3813" y="585"/>
              </a:cxn>
              <a:cxn ang="0">
                <a:pos x="4044" y="618"/>
              </a:cxn>
              <a:cxn ang="0">
                <a:pos x="4365" y="669"/>
              </a:cxn>
              <a:cxn ang="0">
                <a:pos x="4683" y="726"/>
              </a:cxn>
              <a:cxn ang="0">
                <a:pos x="4980" y="786"/>
              </a:cxn>
              <a:cxn ang="0">
                <a:pos x="5268" y="846"/>
              </a:cxn>
              <a:cxn ang="0">
                <a:pos x="5646" y="942"/>
              </a:cxn>
              <a:cxn ang="0">
                <a:pos x="5759" y="969"/>
              </a:cxn>
              <a:cxn ang="0">
                <a:pos x="5759" y="0"/>
              </a:cxn>
              <a:cxn ang="0">
                <a:pos x="0" y="0"/>
              </a:cxn>
            </a:cxnLst>
            <a:rect l="0" t="0" r="r" b="b"/>
            <a:pathLst>
              <a:path w="5760" h="970">
                <a:moveTo>
                  <a:pt x="0" y="0"/>
                </a:moveTo>
                <a:lnTo>
                  <a:pt x="0" y="339"/>
                </a:lnTo>
                <a:lnTo>
                  <a:pt x="318" y="342"/>
                </a:lnTo>
                <a:lnTo>
                  <a:pt x="591" y="348"/>
                </a:lnTo>
                <a:lnTo>
                  <a:pt x="846" y="354"/>
                </a:lnTo>
                <a:lnTo>
                  <a:pt x="1074" y="360"/>
                </a:lnTo>
                <a:lnTo>
                  <a:pt x="1314" y="366"/>
                </a:lnTo>
                <a:lnTo>
                  <a:pt x="1599" y="381"/>
                </a:lnTo>
                <a:lnTo>
                  <a:pt x="1911" y="399"/>
                </a:lnTo>
                <a:lnTo>
                  <a:pt x="2241" y="420"/>
                </a:lnTo>
                <a:lnTo>
                  <a:pt x="2619" y="453"/>
                </a:lnTo>
                <a:lnTo>
                  <a:pt x="2889" y="477"/>
                </a:lnTo>
                <a:lnTo>
                  <a:pt x="3177" y="507"/>
                </a:lnTo>
                <a:lnTo>
                  <a:pt x="3498" y="543"/>
                </a:lnTo>
                <a:lnTo>
                  <a:pt x="3813" y="585"/>
                </a:lnTo>
                <a:lnTo>
                  <a:pt x="4044" y="618"/>
                </a:lnTo>
                <a:lnTo>
                  <a:pt x="4365" y="669"/>
                </a:lnTo>
                <a:lnTo>
                  <a:pt x="4683" y="726"/>
                </a:lnTo>
                <a:lnTo>
                  <a:pt x="4980" y="786"/>
                </a:lnTo>
                <a:lnTo>
                  <a:pt x="5268" y="846"/>
                </a:lnTo>
                <a:lnTo>
                  <a:pt x="5646" y="942"/>
                </a:lnTo>
                <a:lnTo>
                  <a:pt x="5759" y="969"/>
                </a:lnTo>
                <a:lnTo>
                  <a:pt x="5759" y="0"/>
                </a:lnTo>
                <a:lnTo>
                  <a:pt x="0" y="0"/>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endParaRPr lang="en-US"/>
          </a:p>
        </p:txBody>
      </p:sp>
      <p:sp>
        <p:nvSpPr>
          <p:cNvPr id="58376" name="Freeform 8"/>
          <p:cNvSpPr>
            <a:spLocks/>
          </p:cNvSpPr>
          <p:nvPr/>
        </p:nvSpPr>
        <p:spPr bwMode="white">
          <a:xfrm>
            <a:off x="0" y="-20638"/>
            <a:ext cx="9144000" cy="1682751"/>
          </a:xfrm>
          <a:custGeom>
            <a:avLst/>
            <a:gdLst/>
            <a:ahLst/>
            <a:cxnLst>
              <a:cxn ang="0">
                <a:pos x="0" y="753"/>
              </a:cxn>
              <a:cxn ang="0">
                <a:pos x="0" y="1059"/>
              </a:cxn>
              <a:cxn ang="0">
                <a:pos x="5759" y="1059"/>
              </a:cxn>
              <a:cxn ang="0">
                <a:pos x="5759" y="0"/>
              </a:cxn>
              <a:cxn ang="0">
                <a:pos x="5430" y="0"/>
              </a:cxn>
              <a:cxn ang="0">
                <a:pos x="5298" y="84"/>
              </a:cxn>
              <a:cxn ang="0">
                <a:pos x="5136" y="159"/>
              </a:cxn>
              <a:cxn ang="0">
                <a:pos x="4968" y="222"/>
              </a:cxn>
              <a:cxn ang="0">
                <a:pos x="4812" y="267"/>
              </a:cxn>
              <a:cxn ang="0">
                <a:pos x="4626" y="324"/>
              </a:cxn>
              <a:cxn ang="0">
                <a:pos x="4440" y="366"/>
              </a:cxn>
              <a:cxn ang="0">
                <a:pos x="4230" y="414"/>
              </a:cxn>
              <a:cxn ang="0">
                <a:pos x="3939" y="468"/>
              </a:cxn>
              <a:cxn ang="0">
                <a:pos x="3711" y="504"/>
              </a:cxn>
              <a:cxn ang="0">
                <a:pos x="3441" y="543"/>
              </a:cxn>
              <a:cxn ang="0">
                <a:pos x="3189" y="579"/>
              </a:cxn>
              <a:cxn ang="0">
                <a:pos x="2925" y="606"/>
              </a:cxn>
              <a:cxn ang="0">
                <a:pos x="2679" y="633"/>
              </a:cxn>
              <a:cxn ang="0">
                <a:pos x="2418" y="654"/>
              </a:cxn>
              <a:cxn ang="0">
                <a:pos x="2142" y="675"/>
              </a:cxn>
              <a:cxn ang="0">
                <a:pos x="1896" y="693"/>
              </a:cxn>
              <a:cxn ang="0">
                <a:pos x="1647" y="708"/>
              </a:cxn>
              <a:cxn ang="0">
                <a:pos x="1404" y="720"/>
              </a:cxn>
              <a:cxn ang="0">
                <a:pos x="1170" y="732"/>
              </a:cxn>
              <a:cxn ang="0">
                <a:pos x="906" y="738"/>
              </a:cxn>
              <a:cxn ang="0">
                <a:pos x="534" y="747"/>
              </a:cxn>
              <a:cxn ang="0">
                <a:pos x="201" y="753"/>
              </a:cxn>
              <a:cxn ang="0">
                <a:pos x="0" y="753"/>
              </a:cxn>
            </a:cxnLst>
            <a:rect l="0" t="0" r="r" b="b"/>
            <a:pathLst>
              <a:path w="5760" h="1060">
                <a:moveTo>
                  <a:pt x="0" y="753"/>
                </a:moveTo>
                <a:lnTo>
                  <a:pt x="0" y="1059"/>
                </a:lnTo>
                <a:lnTo>
                  <a:pt x="5759" y="1059"/>
                </a:lnTo>
                <a:lnTo>
                  <a:pt x="5759" y="0"/>
                </a:lnTo>
                <a:lnTo>
                  <a:pt x="5430" y="0"/>
                </a:lnTo>
                <a:lnTo>
                  <a:pt x="5298" y="84"/>
                </a:lnTo>
                <a:lnTo>
                  <a:pt x="5136" y="159"/>
                </a:lnTo>
                <a:lnTo>
                  <a:pt x="4968" y="222"/>
                </a:lnTo>
                <a:lnTo>
                  <a:pt x="4812" y="267"/>
                </a:lnTo>
                <a:lnTo>
                  <a:pt x="4626" y="324"/>
                </a:lnTo>
                <a:lnTo>
                  <a:pt x="4440" y="366"/>
                </a:lnTo>
                <a:lnTo>
                  <a:pt x="4230" y="414"/>
                </a:lnTo>
                <a:lnTo>
                  <a:pt x="3939" y="468"/>
                </a:lnTo>
                <a:lnTo>
                  <a:pt x="3711" y="504"/>
                </a:lnTo>
                <a:lnTo>
                  <a:pt x="3441" y="543"/>
                </a:lnTo>
                <a:lnTo>
                  <a:pt x="3189" y="579"/>
                </a:lnTo>
                <a:lnTo>
                  <a:pt x="2925" y="606"/>
                </a:lnTo>
                <a:lnTo>
                  <a:pt x="2679" y="633"/>
                </a:lnTo>
                <a:lnTo>
                  <a:pt x="2418" y="654"/>
                </a:lnTo>
                <a:lnTo>
                  <a:pt x="2142" y="675"/>
                </a:lnTo>
                <a:lnTo>
                  <a:pt x="1896" y="693"/>
                </a:lnTo>
                <a:lnTo>
                  <a:pt x="1647" y="708"/>
                </a:lnTo>
                <a:lnTo>
                  <a:pt x="1404" y="720"/>
                </a:lnTo>
                <a:lnTo>
                  <a:pt x="1170" y="732"/>
                </a:lnTo>
                <a:lnTo>
                  <a:pt x="906" y="738"/>
                </a:lnTo>
                <a:lnTo>
                  <a:pt x="534" y="747"/>
                </a:lnTo>
                <a:lnTo>
                  <a:pt x="201" y="753"/>
                </a:lnTo>
                <a:lnTo>
                  <a:pt x="0" y="753"/>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endParaRPr lang="en-US"/>
          </a:p>
        </p:txBody>
      </p:sp>
      <p:sp>
        <p:nvSpPr>
          <p:cNvPr id="58377" name="Freeform 9"/>
          <p:cNvSpPr>
            <a:spLocks/>
          </p:cNvSpPr>
          <p:nvPr/>
        </p:nvSpPr>
        <p:spPr bwMode="white">
          <a:xfrm>
            <a:off x="0" y="-20638"/>
            <a:ext cx="8388350" cy="1068388"/>
          </a:xfrm>
          <a:custGeom>
            <a:avLst/>
            <a:gdLst/>
            <a:ahLst/>
            <a:cxnLst>
              <a:cxn ang="0">
                <a:pos x="0" y="366"/>
              </a:cxn>
              <a:cxn ang="0">
                <a:pos x="0" y="672"/>
              </a:cxn>
              <a:cxn ang="0">
                <a:pos x="303" y="672"/>
              </a:cxn>
              <a:cxn ang="0">
                <a:pos x="723" y="663"/>
              </a:cxn>
              <a:cxn ang="0">
                <a:pos x="1020" y="654"/>
              </a:cxn>
              <a:cxn ang="0">
                <a:pos x="1302" y="642"/>
              </a:cxn>
              <a:cxn ang="0">
                <a:pos x="1554" y="630"/>
              </a:cxn>
              <a:cxn ang="0">
                <a:pos x="1779" y="615"/>
              </a:cxn>
              <a:cxn ang="0">
                <a:pos x="1962" y="606"/>
              </a:cxn>
              <a:cxn ang="0">
                <a:pos x="2193" y="588"/>
              </a:cxn>
              <a:cxn ang="0">
                <a:pos x="2448" y="570"/>
              </a:cxn>
              <a:cxn ang="0">
                <a:pos x="2700" y="546"/>
              </a:cxn>
              <a:cxn ang="0">
                <a:pos x="2904" y="528"/>
              </a:cxn>
              <a:cxn ang="0">
                <a:pos x="3138" y="498"/>
              </a:cxn>
              <a:cxn ang="0">
                <a:pos x="3324" y="474"/>
              </a:cxn>
              <a:cxn ang="0">
                <a:pos x="3534" y="447"/>
              </a:cxn>
              <a:cxn ang="0">
                <a:pos x="3735" y="420"/>
              </a:cxn>
              <a:cxn ang="0">
                <a:pos x="3933" y="384"/>
              </a:cxn>
              <a:cxn ang="0">
                <a:pos x="4116" y="351"/>
              </a:cxn>
              <a:cxn ang="0">
                <a:pos x="4266" y="318"/>
              </a:cxn>
              <a:cxn ang="0">
                <a:pos x="4446" y="279"/>
              </a:cxn>
              <a:cxn ang="0">
                <a:pos x="4620" y="237"/>
              </a:cxn>
              <a:cxn ang="0">
                <a:pos x="4779" y="192"/>
              </a:cxn>
              <a:cxn ang="0">
                <a:pos x="4920" y="147"/>
              </a:cxn>
              <a:cxn ang="0">
                <a:pos x="5085" y="90"/>
              </a:cxn>
              <a:cxn ang="0">
                <a:pos x="5193" y="42"/>
              </a:cxn>
              <a:cxn ang="0">
                <a:pos x="5283" y="0"/>
              </a:cxn>
              <a:cxn ang="0">
                <a:pos x="3201" y="0"/>
              </a:cxn>
              <a:cxn ang="0">
                <a:pos x="2982" y="57"/>
              </a:cxn>
              <a:cxn ang="0">
                <a:pos x="2775" y="108"/>
              </a:cxn>
              <a:cxn ang="0">
                <a:pos x="2562" y="150"/>
              </a:cxn>
              <a:cxn ang="0">
                <a:pos x="2397" y="183"/>
              </a:cxn>
              <a:cxn ang="0">
                <a:pos x="2205" y="213"/>
              </a:cxn>
              <a:cxn ang="0">
                <a:pos x="2001" y="243"/>
              </a:cxn>
              <a:cxn ang="0">
                <a:pos x="1776" y="273"/>
              </a:cxn>
              <a:cxn ang="0">
                <a:pos x="1536" y="297"/>
              </a:cxn>
              <a:cxn ang="0">
                <a:pos x="1344" y="312"/>
              </a:cxn>
              <a:cxn ang="0">
                <a:pos x="1134" y="330"/>
              </a:cxn>
              <a:cxn ang="0">
                <a:pos x="921" y="342"/>
              </a:cxn>
              <a:cxn ang="0">
                <a:pos x="696" y="354"/>
              </a:cxn>
              <a:cxn ang="0">
                <a:pos x="501" y="360"/>
              </a:cxn>
              <a:cxn ang="0">
                <a:pos x="279" y="366"/>
              </a:cxn>
              <a:cxn ang="0">
                <a:pos x="99" y="369"/>
              </a:cxn>
              <a:cxn ang="0">
                <a:pos x="0" y="366"/>
              </a:cxn>
            </a:cxnLst>
            <a:rect l="0" t="0" r="r" b="b"/>
            <a:pathLst>
              <a:path w="5284" h="673">
                <a:moveTo>
                  <a:pt x="0" y="366"/>
                </a:moveTo>
                <a:lnTo>
                  <a:pt x="0" y="672"/>
                </a:lnTo>
                <a:lnTo>
                  <a:pt x="303" y="672"/>
                </a:lnTo>
                <a:lnTo>
                  <a:pt x="723" y="663"/>
                </a:lnTo>
                <a:lnTo>
                  <a:pt x="1020" y="654"/>
                </a:lnTo>
                <a:lnTo>
                  <a:pt x="1302" y="642"/>
                </a:lnTo>
                <a:lnTo>
                  <a:pt x="1554" y="630"/>
                </a:lnTo>
                <a:lnTo>
                  <a:pt x="1779" y="615"/>
                </a:lnTo>
                <a:lnTo>
                  <a:pt x="1962" y="606"/>
                </a:lnTo>
                <a:lnTo>
                  <a:pt x="2193" y="588"/>
                </a:lnTo>
                <a:lnTo>
                  <a:pt x="2448" y="570"/>
                </a:lnTo>
                <a:lnTo>
                  <a:pt x="2700" y="546"/>
                </a:lnTo>
                <a:lnTo>
                  <a:pt x="2904" y="528"/>
                </a:lnTo>
                <a:lnTo>
                  <a:pt x="3138" y="498"/>
                </a:lnTo>
                <a:lnTo>
                  <a:pt x="3324" y="474"/>
                </a:lnTo>
                <a:lnTo>
                  <a:pt x="3534" y="447"/>
                </a:lnTo>
                <a:lnTo>
                  <a:pt x="3735" y="420"/>
                </a:lnTo>
                <a:lnTo>
                  <a:pt x="3933" y="384"/>
                </a:lnTo>
                <a:lnTo>
                  <a:pt x="4116" y="351"/>
                </a:lnTo>
                <a:lnTo>
                  <a:pt x="4266" y="318"/>
                </a:lnTo>
                <a:lnTo>
                  <a:pt x="4446" y="279"/>
                </a:lnTo>
                <a:lnTo>
                  <a:pt x="4620" y="237"/>
                </a:lnTo>
                <a:lnTo>
                  <a:pt x="4779" y="192"/>
                </a:lnTo>
                <a:lnTo>
                  <a:pt x="4920" y="147"/>
                </a:lnTo>
                <a:lnTo>
                  <a:pt x="5085" y="90"/>
                </a:lnTo>
                <a:lnTo>
                  <a:pt x="5193" y="42"/>
                </a:lnTo>
                <a:lnTo>
                  <a:pt x="5283" y="0"/>
                </a:lnTo>
                <a:lnTo>
                  <a:pt x="3201" y="0"/>
                </a:lnTo>
                <a:lnTo>
                  <a:pt x="2982" y="57"/>
                </a:lnTo>
                <a:lnTo>
                  <a:pt x="2775" y="108"/>
                </a:lnTo>
                <a:lnTo>
                  <a:pt x="2562" y="150"/>
                </a:lnTo>
                <a:lnTo>
                  <a:pt x="2397" y="183"/>
                </a:lnTo>
                <a:lnTo>
                  <a:pt x="2205" y="213"/>
                </a:lnTo>
                <a:lnTo>
                  <a:pt x="2001" y="243"/>
                </a:lnTo>
                <a:lnTo>
                  <a:pt x="1776" y="273"/>
                </a:lnTo>
                <a:lnTo>
                  <a:pt x="1536" y="297"/>
                </a:lnTo>
                <a:lnTo>
                  <a:pt x="1344" y="312"/>
                </a:lnTo>
                <a:lnTo>
                  <a:pt x="1134" y="330"/>
                </a:lnTo>
                <a:lnTo>
                  <a:pt x="921" y="342"/>
                </a:lnTo>
                <a:lnTo>
                  <a:pt x="696" y="354"/>
                </a:lnTo>
                <a:lnTo>
                  <a:pt x="501" y="360"/>
                </a:lnTo>
                <a:lnTo>
                  <a:pt x="279" y="366"/>
                </a:lnTo>
                <a:lnTo>
                  <a:pt x="99" y="369"/>
                </a:lnTo>
                <a:lnTo>
                  <a:pt x="0" y="366"/>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endParaRPr lang="en-US"/>
          </a:p>
        </p:txBody>
      </p:sp>
      <p:sp>
        <p:nvSpPr>
          <p:cNvPr id="58378" name="Freeform 10"/>
          <p:cNvSpPr>
            <a:spLocks/>
          </p:cNvSpPr>
          <p:nvPr/>
        </p:nvSpPr>
        <p:spPr bwMode="white">
          <a:xfrm>
            <a:off x="0" y="-20638"/>
            <a:ext cx="4578350" cy="454026"/>
          </a:xfrm>
          <a:custGeom>
            <a:avLst/>
            <a:gdLst/>
            <a:ahLst/>
            <a:cxnLst>
              <a:cxn ang="0">
                <a:pos x="0" y="0"/>
              </a:cxn>
              <a:cxn ang="0">
                <a:pos x="0" y="285"/>
              </a:cxn>
              <a:cxn ang="0">
                <a:pos x="192" y="285"/>
              </a:cxn>
              <a:cxn ang="0">
                <a:pos x="384" y="282"/>
              </a:cxn>
              <a:cxn ang="0">
                <a:pos x="579" y="276"/>
              </a:cxn>
              <a:cxn ang="0">
                <a:pos x="789" y="267"/>
              </a:cxn>
              <a:cxn ang="0">
                <a:pos x="999" y="258"/>
              </a:cxn>
              <a:cxn ang="0">
                <a:pos x="1161" y="246"/>
              </a:cxn>
              <a:cxn ang="0">
                <a:pos x="1302" y="234"/>
              </a:cxn>
              <a:cxn ang="0">
                <a:pos x="1458" y="222"/>
              </a:cxn>
              <a:cxn ang="0">
                <a:pos x="1665" y="201"/>
              </a:cxn>
              <a:cxn ang="0">
                <a:pos x="1992" y="159"/>
              </a:cxn>
              <a:cxn ang="0">
                <a:pos x="2301" y="117"/>
              </a:cxn>
              <a:cxn ang="0">
                <a:pos x="2604" y="60"/>
              </a:cxn>
              <a:cxn ang="0">
                <a:pos x="2883" y="0"/>
              </a:cxn>
              <a:cxn ang="0">
                <a:pos x="0" y="0"/>
              </a:cxn>
            </a:cxnLst>
            <a:rect l="0" t="0" r="r" b="b"/>
            <a:pathLst>
              <a:path w="2884" h="286">
                <a:moveTo>
                  <a:pt x="0" y="0"/>
                </a:moveTo>
                <a:lnTo>
                  <a:pt x="0" y="285"/>
                </a:lnTo>
                <a:lnTo>
                  <a:pt x="192" y="285"/>
                </a:lnTo>
                <a:lnTo>
                  <a:pt x="384" y="282"/>
                </a:lnTo>
                <a:lnTo>
                  <a:pt x="579" y="276"/>
                </a:lnTo>
                <a:lnTo>
                  <a:pt x="789" y="267"/>
                </a:lnTo>
                <a:lnTo>
                  <a:pt x="999" y="258"/>
                </a:lnTo>
                <a:lnTo>
                  <a:pt x="1161" y="246"/>
                </a:lnTo>
                <a:lnTo>
                  <a:pt x="1302" y="234"/>
                </a:lnTo>
                <a:lnTo>
                  <a:pt x="1458" y="222"/>
                </a:lnTo>
                <a:lnTo>
                  <a:pt x="1665" y="201"/>
                </a:lnTo>
                <a:lnTo>
                  <a:pt x="1992" y="159"/>
                </a:lnTo>
                <a:lnTo>
                  <a:pt x="2301" y="117"/>
                </a:lnTo>
                <a:lnTo>
                  <a:pt x="2604" y="60"/>
                </a:lnTo>
                <a:lnTo>
                  <a:pt x="2883" y="0"/>
                </a:lnTo>
                <a:lnTo>
                  <a:pt x="0" y="0"/>
                </a:lnTo>
              </a:path>
            </a:pathLst>
          </a:custGeom>
          <a:gradFill rotWithShape="0">
            <a:gsLst>
              <a:gs pos="0">
                <a:schemeClr val="accent2"/>
              </a:gs>
              <a:gs pos="100000">
                <a:schemeClr val="bg1"/>
              </a:gs>
            </a:gsLst>
            <a:lin ang="0" scaled="1"/>
          </a:gradFill>
          <a:ln w="9525">
            <a:noFill/>
            <a:round/>
            <a:headEnd type="none" w="sm" len="sm"/>
            <a:tailEnd type="none" w="sm" len="sm"/>
          </a:ln>
          <a:effectLst/>
        </p:spPr>
        <p:txBody>
          <a:bodyPr/>
          <a:lstStyle/>
          <a:p>
            <a:endParaRPr lang="en-US"/>
          </a:p>
        </p:txBody>
      </p:sp>
      <p:sp>
        <p:nvSpPr>
          <p:cNvPr id="58379" name="Rectangle 11"/>
          <p:cNvSpPr>
            <a:spLocks noGrp="1" noChangeArrowheads="1"/>
          </p:cNvSpPr>
          <p:nvPr>
            <p:ph type="ctrTitle"/>
          </p:nvPr>
        </p:nvSpPr>
        <p:spPr>
          <a:xfrm>
            <a:off x="685800" y="2286000"/>
            <a:ext cx="7772400" cy="1143000"/>
          </a:xfrm>
        </p:spPr>
        <p:txBody>
          <a:bodyPr/>
          <a:lstStyle>
            <a:lvl1pPr>
              <a:defRPr/>
            </a:lvl1pPr>
          </a:lstStyle>
          <a:p>
            <a:r>
              <a:rPr lang="en-US"/>
              <a:t>Click to edit Master title style</a:t>
            </a:r>
          </a:p>
        </p:txBody>
      </p:sp>
      <p:sp>
        <p:nvSpPr>
          <p:cNvPr id="58380" name="Rectangle 12"/>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t>Click to edit Master subtitle style</a:t>
            </a:r>
          </a:p>
        </p:txBody>
      </p:sp>
      <p:sp>
        <p:nvSpPr>
          <p:cNvPr id="58381" name="Rectangle 13"/>
          <p:cNvSpPr>
            <a:spLocks noGrp="1" noChangeArrowheads="1"/>
          </p:cNvSpPr>
          <p:nvPr>
            <p:ph type="dt" sz="half" idx="2"/>
          </p:nvPr>
        </p:nvSpPr>
        <p:spPr/>
        <p:txBody>
          <a:bodyPr/>
          <a:lstStyle>
            <a:lvl1pPr>
              <a:defRPr/>
            </a:lvl1pPr>
          </a:lstStyle>
          <a:p>
            <a:endParaRPr lang="en-US"/>
          </a:p>
        </p:txBody>
      </p:sp>
      <p:sp>
        <p:nvSpPr>
          <p:cNvPr id="58382" name="Rectangle 14"/>
          <p:cNvSpPr>
            <a:spLocks noGrp="1" noChangeArrowheads="1"/>
          </p:cNvSpPr>
          <p:nvPr>
            <p:ph type="ftr" sz="quarter" idx="3"/>
          </p:nvPr>
        </p:nvSpPr>
        <p:spPr/>
        <p:txBody>
          <a:bodyPr/>
          <a:lstStyle>
            <a:lvl1pPr>
              <a:defRPr/>
            </a:lvl1pPr>
          </a:lstStyle>
          <a:p>
            <a:endParaRPr lang="en-US"/>
          </a:p>
        </p:txBody>
      </p:sp>
      <p:sp>
        <p:nvSpPr>
          <p:cNvPr id="58383" name="Rectangle 15"/>
          <p:cNvSpPr>
            <a:spLocks noGrp="1" noChangeArrowheads="1"/>
          </p:cNvSpPr>
          <p:nvPr>
            <p:ph type="sldNum" sz="quarter" idx="4"/>
          </p:nvPr>
        </p:nvSpPr>
        <p:spPr/>
        <p:txBody>
          <a:bodyPr/>
          <a:lstStyle>
            <a:lvl1pPr>
              <a:defRPr/>
            </a:lvl1pPr>
          </a:lstStyle>
          <a:p>
            <a:fld id="{59BC8E0D-35A8-4B75-88BF-5950049E01C2}" type="slidenum">
              <a:rPr lang="en-US"/>
              <a:pPr/>
              <a:t>‹#›</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1000"/>
                                  </p:stCondLst>
                                  <p:childTnLst>
                                    <p:set>
                                      <p:cBhvr>
                                        <p:cTn id="6" dur="1" fill="hold">
                                          <p:stCondLst>
                                            <p:cond delay="0"/>
                                          </p:stCondLst>
                                        </p:cTn>
                                        <p:tgtEl>
                                          <p:spTgt spid="58370"/>
                                        </p:tgtEl>
                                        <p:attrNameLst>
                                          <p:attrName>style.visibility</p:attrName>
                                        </p:attrNameLst>
                                      </p:cBhvr>
                                      <p:to>
                                        <p:strVal val="visible"/>
                                      </p:to>
                                    </p:set>
                                    <p:anim calcmode="lin" valueType="num">
                                      <p:cBhvr additive="base">
                                        <p:cTn id="7" dur="500" fill="hold"/>
                                        <p:tgtEl>
                                          <p:spTgt spid="58370"/>
                                        </p:tgtEl>
                                        <p:attrNameLst>
                                          <p:attrName>ppt_x</p:attrName>
                                        </p:attrNameLst>
                                      </p:cBhvr>
                                      <p:tavLst>
                                        <p:tav tm="0">
                                          <p:val>
                                            <p:strVal val="0-#ppt_w/2"/>
                                          </p:val>
                                        </p:tav>
                                        <p:tav tm="100000">
                                          <p:val>
                                            <p:strVal val="#ppt_x"/>
                                          </p:val>
                                        </p:tav>
                                      </p:tavLst>
                                    </p:anim>
                                    <p:anim calcmode="lin" valueType="num">
                                      <p:cBhvr additive="base">
                                        <p:cTn id="8" dur="500" fill="hold"/>
                                        <p:tgtEl>
                                          <p:spTgt spid="58370"/>
                                        </p:tgtEl>
                                        <p:attrNameLst>
                                          <p:attrName>ppt_y</p:attrName>
                                        </p:attrNameLst>
                                      </p:cBhvr>
                                      <p:tavLst>
                                        <p:tav tm="0">
                                          <p:val>
                                            <p:strVal val="#ppt_y"/>
                                          </p:val>
                                        </p:tav>
                                        <p:tav tm="100000">
                                          <p:val>
                                            <p:strVal val="#ppt_y"/>
                                          </p:val>
                                        </p:tav>
                                      </p:tavLst>
                                    </p:anim>
                                  </p:childTnLst>
                                  <p:subTnLst>
                                    <p:set>
                                      <p:cBhvr override="childStyle">
                                        <p:cTn dur="1" fill="hold" display="0" masterRel="sameClick" afterEffect="1">
                                          <p:stCondLst>
                                            <p:cond evt="end" delay="0">
                                              <p:tn val="5"/>
                                            </p:cond>
                                          </p:stCondLst>
                                        </p:cTn>
                                        <p:tgtEl>
                                          <p:spTgt spid="58370"/>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0"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26BD1E3-32A9-4869-823C-064055270BE7}"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976CC5F-AD99-43B7-AE32-AAD2D9785122}"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981200"/>
            <a:ext cx="7772400" cy="4114800"/>
          </a:xfrm>
        </p:spPr>
        <p:txBody>
          <a:bodyPr/>
          <a:lstStyle/>
          <a:p>
            <a:endParaRPr lang="en-US"/>
          </a:p>
        </p:txBody>
      </p:sp>
      <p:sp>
        <p:nvSpPr>
          <p:cNvPr id="4" name="Date Placeholder 3"/>
          <p:cNvSpPr>
            <a:spLocks noGrp="1"/>
          </p:cNvSpPr>
          <p:nvPr>
            <p:ph type="dt" sz="half" idx="10"/>
          </p:nvPr>
        </p:nvSpPr>
        <p:spPr>
          <a:xfrm>
            <a:off x="685800" y="6248400"/>
            <a:ext cx="1905000" cy="457200"/>
          </a:xfrm>
        </p:spPr>
        <p:txBody>
          <a:bodyPr/>
          <a:lstStyle>
            <a:lvl1pPr>
              <a:defRPr/>
            </a:lvl1pPr>
          </a:lstStyle>
          <a:p>
            <a:endParaRPr lang="en-US"/>
          </a:p>
        </p:txBody>
      </p:sp>
      <p:sp>
        <p:nvSpPr>
          <p:cNvPr id="5" name="Footer Placeholder 4"/>
          <p:cNvSpPr>
            <a:spLocks noGrp="1"/>
          </p:cNvSpPr>
          <p:nvPr>
            <p:ph type="ftr" sz="quarter" idx="11"/>
          </p:nvPr>
        </p:nvSpPr>
        <p:spPr>
          <a:xfrm>
            <a:off x="3124200" y="6248400"/>
            <a:ext cx="2895600" cy="457200"/>
          </a:xfrm>
        </p:spPr>
        <p:txBody>
          <a:bodyPr/>
          <a:lstStyle>
            <a:lvl1pPr>
              <a:defRPr/>
            </a:lvl1pPr>
          </a:lstStyle>
          <a:p>
            <a:endParaRPr lang="en-US"/>
          </a:p>
        </p:txBody>
      </p:sp>
      <p:sp>
        <p:nvSpPr>
          <p:cNvPr id="6" name="Slide Number Placeholder 5"/>
          <p:cNvSpPr>
            <a:spLocks noGrp="1"/>
          </p:cNvSpPr>
          <p:nvPr>
            <p:ph type="sldNum" sz="quarter" idx="12"/>
          </p:nvPr>
        </p:nvSpPr>
        <p:spPr>
          <a:xfrm>
            <a:off x="6553200" y="6248400"/>
            <a:ext cx="1905000" cy="457200"/>
          </a:xfrm>
        </p:spPr>
        <p:txBody>
          <a:bodyPr/>
          <a:lstStyle>
            <a:lvl1pPr>
              <a:defRPr/>
            </a:lvl1pPr>
          </a:lstStyle>
          <a:p>
            <a:fld id="{3D53F953-3DB5-4148-AEE6-6DDBB90C417F}"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3DFF9F4-D95C-48EA-92BD-37C598E29A63}"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D010212-E707-4676-8E36-899BE47539D5}"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B53B7CC-23E5-44A9-AD7A-040FFD7E794A}"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8E3E40EC-D88E-4896-A16D-2ABB075EA62B}"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D83DFB14-BA39-49EC-8835-996DA357AE6D}"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A676E9F4-D685-4454-82F4-64D20334A57B}"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46069BE-68C8-46F4-B93D-F04DAA81F5F5}"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9DBB6B5-6D51-4870-9586-89939CB53C34}"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invGray">
      <p:bgPr>
        <a:gradFill rotWithShape="0">
          <a:gsLst>
            <a:gs pos="0">
              <a:schemeClr val="bg2"/>
            </a:gs>
            <a:gs pos="100000">
              <a:schemeClr val="bg1"/>
            </a:gs>
          </a:gsLst>
          <a:lin ang="0" scaled="1"/>
        </a:gradFill>
        <a:effectLst/>
      </p:bgPr>
    </p:bg>
    <p:spTree>
      <p:nvGrpSpPr>
        <p:cNvPr id="1" name=""/>
        <p:cNvGrpSpPr/>
        <p:nvPr/>
      </p:nvGrpSpPr>
      <p:grpSpPr>
        <a:xfrm>
          <a:off x="0" y="0"/>
          <a:ext cx="0" cy="0"/>
          <a:chOff x="0" y="0"/>
          <a:chExt cx="0" cy="0"/>
        </a:xfrm>
      </p:grpSpPr>
      <p:sp>
        <p:nvSpPr>
          <p:cNvPr id="57346" name="Rectangle 2"/>
          <p:cNvSpPr>
            <a:spLocks noChangeArrowheads="1"/>
          </p:cNvSpPr>
          <p:nvPr/>
        </p:nvSpPr>
        <p:spPr bwMode="invGray">
          <a:xfrm>
            <a:off x="8809038" y="0"/>
            <a:ext cx="334962" cy="6858000"/>
          </a:xfrm>
          <a:prstGeom prst="rect">
            <a:avLst/>
          </a:prstGeom>
          <a:gradFill rotWithShape="0">
            <a:gsLst>
              <a:gs pos="0">
                <a:schemeClr val="accent2"/>
              </a:gs>
              <a:gs pos="50000">
                <a:schemeClr val="hlink"/>
              </a:gs>
              <a:gs pos="100000">
                <a:schemeClr val="accent2"/>
              </a:gs>
            </a:gsLst>
            <a:lin ang="0" scaled="1"/>
          </a:gradFill>
          <a:ln w="9525">
            <a:noFill/>
            <a:miter lim="800000"/>
            <a:headEnd/>
            <a:tailEnd/>
          </a:ln>
        </p:spPr>
        <p:txBody>
          <a:bodyPr wrap="none" anchor="ctr"/>
          <a:lstStyle/>
          <a:p>
            <a:endParaRPr lang="en-US"/>
          </a:p>
        </p:txBody>
      </p:sp>
      <p:sp>
        <p:nvSpPr>
          <p:cNvPr id="57347" name="Freeform 3"/>
          <p:cNvSpPr>
            <a:spLocks/>
          </p:cNvSpPr>
          <p:nvPr/>
        </p:nvSpPr>
        <p:spPr bwMode="white">
          <a:xfrm>
            <a:off x="-9525" y="4489450"/>
            <a:ext cx="5754688" cy="2368550"/>
          </a:xfrm>
          <a:custGeom>
            <a:avLst/>
            <a:gdLst/>
            <a:ahLst/>
            <a:cxnLst>
              <a:cxn ang="0">
                <a:pos x="0" y="1491"/>
              </a:cxn>
              <a:cxn ang="0">
                <a:pos x="0" y="0"/>
              </a:cxn>
              <a:cxn ang="0">
                <a:pos x="171" y="3"/>
              </a:cxn>
              <a:cxn ang="0">
                <a:pos x="355" y="9"/>
              </a:cxn>
              <a:cxn ang="0">
                <a:pos x="499" y="21"/>
              </a:cxn>
              <a:cxn ang="0">
                <a:pos x="650" y="36"/>
              </a:cxn>
              <a:cxn ang="0">
                <a:pos x="809" y="54"/>
              </a:cxn>
              <a:cxn ang="0">
                <a:pos x="957" y="78"/>
              </a:cxn>
              <a:cxn ang="0">
                <a:pos x="1119" y="105"/>
              </a:cxn>
              <a:cxn ang="0">
                <a:pos x="1261" y="133"/>
              </a:cxn>
              <a:cxn ang="0">
                <a:pos x="1441" y="175"/>
              </a:cxn>
              <a:cxn ang="0">
                <a:pos x="1598" y="217"/>
              </a:cxn>
              <a:cxn ang="0">
                <a:pos x="1763" y="269"/>
              </a:cxn>
              <a:cxn ang="0">
                <a:pos x="1887" y="308"/>
              </a:cxn>
              <a:cxn ang="0">
                <a:pos x="2085" y="384"/>
              </a:cxn>
              <a:cxn ang="0">
                <a:pos x="2230" y="444"/>
              </a:cxn>
              <a:cxn ang="0">
                <a:pos x="2456" y="547"/>
              </a:cxn>
              <a:cxn ang="0">
                <a:pos x="2666" y="662"/>
              </a:cxn>
              <a:cxn ang="0">
                <a:pos x="2859" y="786"/>
              </a:cxn>
              <a:cxn ang="0">
                <a:pos x="3046" y="920"/>
              </a:cxn>
              <a:cxn ang="0">
                <a:pos x="3193" y="1038"/>
              </a:cxn>
              <a:cxn ang="0">
                <a:pos x="3332" y="1168"/>
              </a:cxn>
              <a:cxn ang="0">
                <a:pos x="3440" y="1280"/>
              </a:cxn>
              <a:cxn ang="0">
                <a:pos x="3524" y="1380"/>
              </a:cxn>
              <a:cxn ang="0">
                <a:pos x="3624" y="1491"/>
              </a:cxn>
              <a:cxn ang="0">
                <a:pos x="3608" y="1491"/>
              </a:cxn>
              <a:cxn ang="0">
                <a:pos x="0" y="1491"/>
              </a:cxn>
            </a:cxnLst>
            <a:rect l="0" t="0" r="r" b="b"/>
            <a:pathLst>
              <a:path w="3625" h="1492">
                <a:moveTo>
                  <a:pt x="0" y="1491"/>
                </a:moveTo>
                <a:lnTo>
                  <a:pt x="0" y="0"/>
                </a:lnTo>
                <a:lnTo>
                  <a:pt x="171" y="3"/>
                </a:lnTo>
                <a:lnTo>
                  <a:pt x="355" y="9"/>
                </a:lnTo>
                <a:lnTo>
                  <a:pt x="499" y="21"/>
                </a:lnTo>
                <a:lnTo>
                  <a:pt x="650" y="36"/>
                </a:lnTo>
                <a:lnTo>
                  <a:pt x="809" y="54"/>
                </a:lnTo>
                <a:lnTo>
                  <a:pt x="957" y="78"/>
                </a:lnTo>
                <a:lnTo>
                  <a:pt x="1119" y="105"/>
                </a:lnTo>
                <a:lnTo>
                  <a:pt x="1261" y="133"/>
                </a:lnTo>
                <a:lnTo>
                  <a:pt x="1441" y="175"/>
                </a:lnTo>
                <a:lnTo>
                  <a:pt x="1598" y="217"/>
                </a:lnTo>
                <a:lnTo>
                  <a:pt x="1763" y="269"/>
                </a:lnTo>
                <a:lnTo>
                  <a:pt x="1887" y="308"/>
                </a:lnTo>
                <a:lnTo>
                  <a:pt x="2085" y="384"/>
                </a:lnTo>
                <a:lnTo>
                  <a:pt x="2230" y="444"/>
                </a:lnTo>
                <a:lnTo>
                  <a:pt x="2456" y="547"/>
                </a:lnTo>
                <a:lnTo>
                  <a:pt x="2666" y="662"/>
                </a:lnTo>
                <a:lnTo>
                  <a:pt x="2859" y="786"/>
                </a:lnTo>
                <a:lnTo>
                  <a:pt x="3046" y="920"/>
                </a:lnTo>
                <a:lnTo>
                  <a:pt x="3193" y="1038"/>
                </a:lnTo>
                <a:lnTo>
                  <a:pt x="3332" y="1168"/>
                </a:lnTo>
                <a:lnTo>
                  <a:pt x="3440" y="1280"/>
                </a:lnTo>
                <a:lnTo>
                  <a:pt x="3524" y="1380"/>
                </a:lnTo>
                <a:lnTo>
                  <a:pt x="3624" y="1491"/>
                </a:lnTo>
                <a:lnTo>
                  <a:pt x="3608" y="1491"/>
                </a:lnTo>
                <a:lnTo>
                  <a:pt x="0" y="1491"/>
                </a:lnTo>
              </a:path>
            </a:pathLst>
          </a:custGeom>
          <a:gradFill rotWithShape="0">
            <a:gsLst>
              <a:gs pos="0">
                <a:schemeClr val="bg2"/>
              </a:gs>
              <a:gs pos="100000">
                <a:schemeClr val="bg1"/>
              </a:gs>
            </a:gsLst>
            <a:lin ang="5400000" scaled="1"/>
          </a:gradFill>
          <a:ln w="9525" cap="flat" cmpd="sng">
            <a:noFill/>
            <a:prstDash val="solid"/>
            <a:miter lim="800000"/>
            <a:headEnd type="none" w="sm" len="sm"/>
            <a:tailEnd type="none" w="sm" len="sm"/>
          </a:ln>
          <a:effectLst/>
        </p:spPr>
        <p:txBody>
          <a:bodyPr wrap="none" anchor="ctr"/>
          <a:lstStyle/>
          <a:p>
            <a:endParaRPr lang="en-US"/>
          </a:p>
        </p:txBody>
      </p:sp>
      <p:sp>
        <p:nvSpPr>
          <p:cNvPr id="57348" name="Freeform 4"/>
          <p:cNvSpPr>
            <a:spLocks/>
          </p:cNvSpPr>
          <p:nvPr/>
        </p:nvSpPr>
        <p:spPr bwMode="white">
          <a:xfrm>
            <a:off x="0" y="3817938"/>
            <a:ext cx="8164513" cy="3019425"/>
          </a:xfrm>
          <a:custGeom>
            <a:avLst/>
            <a:gdLst/>
            <a:ahLst/>
            <a:cxnLst>
              <a:cxn ang="0">
                <a:pos x="2718" y="405"/>
              </a:cxn>
              <a:cxn ang="0">
                <a:pos x="2466" y="333"/>
              </a:cxn>
              <a:cxn ang="0">
                <a:pos x="2202" y="261"/>
              </a:cxn>
              <a:cxn ang="0">
                <a:pos x="1929" y="198"/>
              </a:cxn>
              <a:cxn ang="0">
                <a:pos x="1695" y="153"/>
              </a:cxn>
              <a:cxn ang="0">
                <a:pos x="1434" y="111"/>
              </a:cxn>
              <a:cxn ang="0">
                <a:pos x="1188" y="75"/>
              </a:cxn>
              <a:cxn ang="0">
                <a:pos x="957" y="48"/>
              </a:cxn>
              <a:cxn ang="0">
                <a:pos x="747" y="30"/>
              </a:cxn>
              <a:cxn ang="0">
                <a:pos x="501" y="15"/>
              </a:cxn>
              <a:cxn ang="0">
                <a:pos x="246" y="3"/>
              </a:cxn>
              <a:cxn ang="0">
                <a:pos x="0" y="0"/>
              </a:cxn>
              <a:cxn ang="0">
                <a:pos x="0" y="275"/>
              </a:cxn>
              <a:cxn ang="0">
                <a:pos x="0" y="345"/>
              </a:cxn>
              <a:cxn ang="0">
                <a:pos x="0" y="275"/>
              </a:cxn>
              <a:cxn ang="0">
                <a:pos x="0" y="342"/>
              </a:cxn>
              <a:cxn ang="0">
                <a:pos x="339" y="351"/>
              </a:cxn>
              <a:cxn ang="0">
                <a:pos x="606" y="372"/>
              </a:cxn>
              <a:cxn ang="0">
                <a:pos x="852" y="399"/>
              </a:cxn>
              <a:cxn ang="0">
                <a:pos x="1068" y="435"/>
              </a:cxn>
              <a:cxn ang="0">
                <a:pos x="1275" y="474"/>
              </a:cxn>
              <a:cxn ang="0">
                <a:pos x="1545" y="540"/>
              </a:cxn>
              <a:cxn ang="0">
                <a:pos x="1761" y="603"/>
              </a:cxn>
              <a:cxn ang="0">
                <a:pos x="1971" y="678"/>
              </a:cxn>
              <a:cxn ang="0">
                <a:pos x="2166" y="747"/>
              </a:cxn>
              <a:cxn ang="0">
                <a:pos x="2397" y="852"/>
              </a:cxn>
              <a:cxn ang="0">
                <a:pos x="2613" y="960"/>
              </a:cxn>
              <a:cxn ang="0">
                <a:pos x="2832" y="1095"/>
              </a:cxn>
              <a:cxn ang="0">
                <a:pos x="3012" y="1212"/>
              </a:cxn>
              <a:cxn ang="0">
                <a:pos x="3186" y="1347"/>
              </a:cxn>
              <a:cxn ang="0">
                <a:pos x="3351" y="1497"/>
              </a:cxn>
              <a:cxn ang="0">
                <a:pos x="3480" y="1629"/>
              </a:cxn>
              <a:cxn ang="0">
                <a:pos x="3612" y="1785"/>
              </a:cxn>
              <a:cxn ang="0">
                <a:pos x="3699" y="1901"/>
              </a:cxn>
              <a:cxn ang="0">
                <a:pos x="5142" y="1901"/>
              </a:cxn>
              <a:cxn ang="0">
                <a:pos x="5076" y="1827"/>
              </a:cxn>
              <a:cxn ang="0">
                <a:pos x="4968" y="1707"/>
              </a:cxn>
              <a:cxn ang="0">
                <a:pos x="4797" y="1539"/>
              </a:cxn>
              <a:cxn ang="0">
                <a:pos x="4617" y="1383"/>
              </a:cxn>
              <a:cxn ang="0">
                <a:pos x="4410" y="1221"/>
              </a:cxn>
              <a:cxn ang="0">
                <a:pos x="4185" y="1071"/>
              </a:cxn>
              <a:cxn ang="0">
                <a:pos x="3960" y="939"/>
              </a:cxn>
              <a:cxn ang="0">
                <a:pos x="3708" y="801"/>
              </a:cxn>
              <a:cxn ang="0">
                <a:pos x="3492" y="702"/>
              </a:cxn>
              <a:cxn ang="0">
                <a:pos x="3231" y="588"/>
              </a:cxn>
              <a:cxn ang="0">
                <a:pos x="2964" y="489"/>
              </a:cxn>
              <a:cxn ang="0">
                <a:pos x="2718" y="405"/>
              </a:cxn>
            </a:cxnLst>
            <a:rect l="0" t="0" r="r" b="b"/>
            <a:pathLst>
              <a:path w="5143" h="1902">
                <a:moveTo>
                  <a:pt x="2718" y="405"/>
                </a:moveTo>
                <a:lnTo>
                  <a:pt x="2466" y="333"/>
                </a:lnTo>
                <a:lnTo>
                  <a:pt x="2202" y="261"/>
                </a:lnTo>
                <a:lnTo>
                  <a:pt x="1929" y="198"/>
                </a:lnTo>
                <a:lnTo>
                  <a:pt x="1695" y="153"/>
                </a:lnTo>
                <a:lnTo>
                  <a:pt x="1434" y="111"/>
                </a:lnTo>
                <a:lnTo>
                  <a:pt x="1188" y="75"/>
                </a:lnTo>
                <a:lnTo>
                  <a:pt x="957" y="48"/>
                </a:lnTo>
                <a:lnTo>
                  <a:pt x="747" y="30"/>
                </a:lnTo>
                <a:lnTo>
                  <a:pt x="501" y="15"/>
                </a:lnTo>
                <a:lnTo>
                  <a:pt x="246" y="3"/>
                </a:lnTo>
                <a:lnTo>
                  <a:pt x="0" y="0"/>
                </a:lnTo>
                <a:lnTo>
                  <a:pt x="0" y="275"/>
                </a:lnTo>
                <a:lnTo>
                  <a:pt x="0" y="345"/>
                </a:lnTo>
                <a:lnTo>
                  <a:pt x="0" y="275"/>
                </a:lnTo>
                <a:lnTo>
                  <a:pt x="0" y="342"/>
                </a:lnTo>
                <a:lnTo>
                  <a:pt x="339" y="351"/>
                </a:lnTo>
                <a:lnTo>
                  <a:pt x="606" y="372"/>
                </a:lnTo>
                <a:lnTo>
                  <a:pt x="852" y="399"/>
                </a:lnTo>
                <a:lnTo>
                  <a:pt x="1068" y="435"/>
                </a:lnTo>
                <a:lnTo>
                  <a:pt x="1275" y="474"/>
                </a:lnTo>
                <a:lnTo>
                  <a:pt x="1545" y="540"/>
                </a:lnTo>
                <a:lnTo>
                  <a:pt x="1761" y="603"/>
                </a:lnTo>
                <a:lnTo>
                  <a:pt x="1971" y="678"/>
                </a:lnTo>
                <a:lnTo>
                  <a:pt x="2166" y="747"/>
                </a:lnTo>
                <a:lnTo>
                  <a:pt x="2397" y="852"/>
                </a:lnTo>
                <a:lnTo>
                  <a:pt x="2613" y="960"/>
                </a:lnTo>
                <a:lnTo>
                  <a:pt x="2832" y="1095"/>
                </a:lnTo>
                <a:lnTo>
                  <a:pt x="3012" y="1212"/>
                </a:lnTo>
                <a:lnTo>
                  <a:pt x="3186" y="1347"/>
                </a:lnTo>
                <a:lnTo>
                  <a:pt x="3351" y="1497"/>
                </a:lnTo>
                <a:lnTo>
                  <a:pt x="3480" y="1629"/>
                </a:lnTo>
                <a:lnTo>
                  <a:pt x="3612" y="1785"/>
                </a:lnTo>
                <a:lnTo>
                  <a:pt x="3699" y="1901"/>
                </a:lnTo>
                <a:lnTo>
                  <a:pt x="5142" y="1901"/>
                </a:lnTo>
                <a:lnTo>
                  <a:pt x="5076" y="1827"/>
                </a:lnTo>
                <a:lnTo>
                  <a:pt x="4968" y="1707"/>
                </a:lnTo>
                <a:lnTo>
                  <a:pt x="4797" y="1539"/>
                </a:lnTo>
                <a:lnTo>
                  <a:pt x="4617" y="1383"/>
                </a:lnTo>
                <a:lnTo>
                  <a:pt x="4410" y="1221"/>
                </a:lnTo>
                <a:lnTo>
                  <a:pt x="4185" y="1071"/>
                </a:lnTo>
                <a:lnTo>
                  <a:pt x="3960" y="939"/>
                </a:lnTo>
                <a:lnTo>
                  <a:pt x="3708" y="801"/>
                </a:lnTo>
                <a:lnTo>
                  <a:pt x="3492" y="702"/>
                </a:lnTo>
                <a:lnTo>
                  <a:pt x="3231" y="588"/>
                </a:lnTo>
                <a:lnTo>
                  <a:pt x="2964" y="489"/>
                </a:lnTo>
                <a:lnTo>
                  <a:pt x="2718" y="405"/>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endParaRPr lang="en-US"/>
          </a:p>
        </p:txBody>
      </p:sp>
      <p:sp>
        <p:nvSpPr>
          <p:cNvPr id="57349" name="Freeform 5"/>
          <p:cNvSpPr>
            <a:spLocks/>
          </p:cNvSpPr>
          <p:nvPr/>
        </p:nvSpPr>
        <p:spPr bwMode="white">
          <a:xfrm>
            <a:off x="0" y="3146425"/>
            <a:ext cx="9144000" cy="3690938"/>
          </a:xfrm>
          <a:custGeom>
            <a:avLst/>
            <a:gdLst/>
            <a:ahLst/>
            <a:cxnLst>
              <a:cxn ang="0">
                <a:pos x="0" y="0"/>
              </a:cxn>
              <a:cxn ang="0">
                <a:pos x="0" y="339"/>
              </a:cxn>
              <a:cxn ang="0">
                <a:pos x="558" y="357"/>
              </a:cxn>
              <a:cxn ang="0">
                <a:pos x="807" y="375"/>
              </a:cxn>
              <a:cxn ang="0">
                <a:pos x="1056" y="399"/>
              </a:cxn>
              <a:cxn ang="0">
                <a:pos x="1272" y="426"/>
              </a:cxn>
              <a:cxn ang="0">
                <a:pos x="1539" y="465"/>
              </a:cxn>
              <a:cxn ang="0">
                <a:pos x="1791" y="510"/>
              </a:cxn>
              <a:cxn ang="0">
                <a:pos x="2076" y="570"/>
              </a:cxn>
              <a:cxn ang="0">
                <a:pos x="2334" y="630"/>
              </a:cxn>
              <a:cxn ang="0">
                <a:pos x="2544" y="687"/>
              </a:cxn>
              <a:cxn ang="0">
                <a:pos x="2775" y="759"/>
              </a:cxn>
              <a:cxn ang="0">
                <a:pos x="3003" y="837"/>
              </a:cxn>
              <a:cxn ang="0">
                <a:pos x="3231" y="924"/>
              </a:cxn>
              <a:cxn ang="0">
                <a:pos x="3438" y="1005"/>
              </a:cxn>
              <a:cxn ang="0">
                <a:pos x="3663" y="1110"/>
              </a:cxn>
              <a:cxn ang="0">
                <a:pos x="3903" y="1233"/>
              </a:cxn>
              <a:cxn ang="0">
                <a:pos x="4149" y="1374"/>
              </a:cxn>
              <a:cxn ang="0">
                <a:pos x="4353" y="1506"/>
              </a:cxn>
              <a:cxn ang="0">
                <a:pos x="4491" y="1602"/>
              </a:cxn>
              <a:cxn ang="0">
                <a:pos x="4668" y="1740"/>
              </a:cxn>
              <a:cxn ang="0">
                <a:pos x="4824" y="1875"/>
              </a:cxn>
              <a:cxn ang="0">
                <a:pos x="4968" y="2016"/>
              </a:cxn>
              <a:cxn ang="0">
                <a:pos x="5100" y="2154"/>
              </a:cxn>
              <a:cxn ang="0">
                <a:pos x="5238" y="2324"/>
              </a:cxn>
              <a:cxn ang="0">
                <a:pos x="5759" y="2324"/>
              </a:cxn>
              <a:cxn ang="0">
                <a:pos x="5759" y="1245"/>
              </a:cxn>
              <a:cxn ang="0">
                <a:pos x="5580" y="1119"/>
              </a:cxn>
              <a:cxn ang="0">
                <a:pos x="5400" y="1020"/>
              </a:cxn>
              <a:cxn ang="0">
                <a:pos x="5205" y="918"/>
              </a:cxn>
              <a:cxn ang="0">
                <a:pos x="5031" y="837"/>
              </a:cxn>
              <a:cxn ang="0">
                <a:pos x="4866" y="771"/>
              </a:cxn>
              <a:cxn ang="0">
                <a:pos x="4710" y="711"/>
              </a:cxn>
              <a:cxn ang="0">
                <a:pos x="4545" y="651"/>
              </a:cxn>
              <a:cxn ang="0">
                <a:pos x="4386" y="600"/>
              </a:cxn>
              <a:cxn ang="0">
                <a:pos x="4248" y="552"/>
              </a:cxn>
              <a:cxn ang="0">
                <a:pos x="3993" y="483"/>
              </a:cxn>
              <a:cxn ang="0">
                <a:pos x="3777" y="423"/>
              </a:cxn>
              <a:cxn ang="0">
                <a:pos x="3564" y="375"/>
              </a:cxn>
              <a:cxn ang="0">
                <a:pos x="3282" y="312"/>
              </a:cxn>
              <a:cxn ang="0">
                <a:pos x="3003" y="261"/>
              </a:cxn>
              <a:cxn ang="0">
                <a:pos x="2733" y="213"/>
              </a:cxn>
              <a:cxn ang="0">
                <a:pos x="2451" y="171"/>
              </a:cxn>
              <a:cxn ang="0">
                <a:pos x="2211" y="138"/>
              </a:cxn>
              <a:cxn ang="0">
                <a:pos x="1974" y="108"/>
              </a:cxn>
              <a:cxn ang="0">
                <a:pos x="1665" y="81"/>
              </a:cxn>
              <a:cxn ang="0">
                <a:pos x="1437" y="60"/>
              </a:cxn>
              <a:cxn ang="0">
                <a:pos x="1125" y="36"/>
              </a:cxn>
              <a:cxn ang="0">
                <a:pos x="828" y="21"/>
              </a:cxn>
              <a:cxn ang="0">
                <a:pos x="558" y="12"/>
              </a:cxn>
              <a:cxn ang="0">
                <a:pos x="282" y="3"/>
              </a:cxn>
              <a:cxn ang="0">
                <a:pos x="0" y="0"/>
              </a:cxn>
            </a:cxnLst>
            <a:rect l="0" t="0" r="r" b="b"/>
            <a:pathLst>
              <a:path w="5760" h="2325">
                <a:moveTo>
                  <a:pt x="0" y="0"/>
                </a:moveTo>
                <a:lnTo>
                  <a:pt x="0" y="339"/>
                </a:lnTo>
                <a:lnTo>
                  <a:pt x="558" y="357"/>
                </a:lnTo>
                <a:lnTo>
                  <a:pt x="807" y="375"/>
                </a:lnTo>
                <a:lnTo>
                  <a:pt x="1056" y="399"/>
                </a:lnTo>
                <a:lnTo>
                  <a:pt x="1272" y="426"/>
                </a:lnTo>
                <a:lnTo>
                  <a:pt x="1539" y="465"/>
                </a:lnTo>
                <a:lnTo>
                  <a:pt x="1791" y="510"/>
                </a:lnTo>
                <a:lnTo>
                  <a:pt x="2076" y="570"/>
                </a:lnTo>
                <a:lnTo>
                  <a:pt x="2334" y="630"/>
                </a:lnTo>
                <a:lnTo>
                  <a:pt x="2544" y="687"/>
                </a:lnTo>
                <a:lnTo>
                  <a:pt x="2775" y="759"/>
                </a:lnTo>
                <a:lnTo>
                  <a:pt x="3003" y="837"/>
                </a:lnTo>
                <a:lnTo>
                  <a:pt x="3231" y="924"/>
                </a:lnTo>
                <a:lnTo>
                  <a:pt x="3438" y="1005"/>
                </a:lnTo>
                <a:lnTo>
                  <a:pt x="3663" y="1110"/>
                </a:lnTo>
                <a:lnTo>
                  <a:pt x="3903" y="1233"/>
                </a:lnTo>
                <a:lnTo>
                  <a:pt x="4149" y="1374"/>
                </a:lnTo>
                <a:lnTo>
                  <a:pt x="4353" y="1506"/>
                </a:lnTo>
                <a:lnTo>
                  <a:pt x="4491" y="1602"/>
                </a:lnTo>
                <a:lnTo>
                  <a:pt x="4668" y="1740"/>
                </a:lnTo>
                <a:lnTo>
                  <a:pt x="4824" y="1875"/>
                </a:lnTo>
                <a:lnTo>
                  <a:pt x="4968" y="2016"/>
                </a:lnTo>
                <a:lnTo>
                  <a:pt x="5100" y="2154"/>
                </a:lnTo>
                <a:lnTo>
                  <a:pt x="5238" y="2324"/>
                </a:lnTo>
                <a:lnTo>
                  <a:pt x="5759" y="2324"/>
                </a:lnTo>
                <a:lnTo>
                  <a:pt x="5759" y="1245"/>
                </a:lnTo>
                <a:lnTo>
                  <a:pt x="5580" y="1119"/>
                </a:lnTo>
                <a:lnTo>
                  <a:pt x="5400" y="1020"/>
                </a:lnTo>
                <a:lnTo>
                  <a:pt x="5205" y="918"/>
                </a:lnTo>
                <a:lnTo>
                  <a:pt x="5031" y="837"/>
                </a:lnTo>
                <a:lnTo>
                  <a:pt x="4866" y="771"/>
                </a:lnTo>
                <a:lnTo>
                  <a:pt x="4710" y="711"/>
                </a:lnTo>
                <a:lnTo>
                  <a:pt x="4545" y="651"/>
                </a:lnTo>
                <a:lnTo>
                  <a:pt x="4386" y="600"/>
                </a:lnTo>
                <a:lnTo>
                  <a:pt x="4248" y="552"/>
                </a:lnTo>
                <a:lnTo>
                  <a:pt x="3993" y="483"/>
                </a:lnTo>
                <a:lnTo>
                  <a:pt x="3777" y="423"/>
                </a:lnTo>
                <a:lnTo>
                  <a:pt x="3564" y="375"/>
                </a:lnTo>
                <a:lnTo>
                  <a:pt x="3282" y="312"/>
                </a:lnTo>
                <a:lnTo>
                  <a:pt x="3003" y="261"/>
                </a:lnTo>
                <a:lnTo>
                  <a:pt x="2733" y="213"/>
                </a:lnTo>
                <a:lnTo>
                  <a:pt x="2451" y="171"/>
                </a:lnTo>
                <a:lnTo>
                  <a:pt x="2211" y="138"/>
                </a:lnTo>
                <a:lnTo>
                  <a:pt x="1974" y="108"/>
                </a:lnTo>
                <a:lnTo>
                  <a:pt x="1665" y="81"/>
                </a:lnTo>
                <a:lnTo>
                  <a:pt x="1437" y="60"/>
                </a:lnTo>
                <a:lnTo>
                  <a:pt x="1125" y="36"/>
                </a:lnTo>
                <a:lnTo>
                  <a:pt x="828" y="21"/>
                </a:lnTo>
                <a:lnTo>
                  <a:pt x="558" y="12"/>
                </a:lnTo>
                <a:lnTo>
                  <a:pt x="282" y="3"/>
                </a:lnTo>
                <a:lnTo>
                  <a:pt x="0" y="0"/>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endParaRPr lang="en-US"/>
          </a:p>
        </p:txBody>
      </p:sp>
      <p:sp>
        <p:nvSpPr>
          <p:cNvPr id="57350" name="Freeform 6"/>
          <p:cNvSpPr>
            <a:spLocks/>
          </p:cNvSpPr>
          <p:nvPr/>
        </p:nvSpPr>
        <p:spPr bwMode="white">
          <a:xfrm>
            <a:off x="0" y="2460625"/>
            <a:ext cx="9144000" cy="2497138"/>
          </a:xfrm>
          <a:custGeom>
            <a:avLst/>
            <a:gdLst/>
            <a:ahLst/>
            <a:cxnLst>
              <a:cxn ang="0">
                <a:pos x="0" y="0"/>
              </a:cxn>
              <a:cxn ang="0">
                <a:pos x="0" y="351"/>
              </a:cxn>
              <a:cxn ang="0">
                <a:pos x="282" y="357"/>
              </a:cxn>
              <a:cxn ang="0">
                <a:pos x="627" y="363"/>
              </a:cxn>
              <a:cxn ang="0">
                <a:pos x="960" y="375"/>
              </a:cxn>
              <a:cxn ang="0">
                <a:pos x="1218" y="393"/>
              </a:cxn>
              <a:cxn ang="0">
                <a:pos x="1470" y="411"/>
              </a:cxn>
              <a:cxn ang="0">
                <a:pos x="1746" y="435"/>
              </a:cxn>
              <a:cxn ang="0">
                <a:pos x="2022" y="462"/>
              </a:cxn>
              <a:cxn ang="0">
                <a:pos x="2340" y="504"/>
              </a:cxn>
              <a:cxn ang="0">
                <a:pos x="2664" y="549"/>
              </a:cxn>
              <a:cxn ang="0">
                <a:pos x="2952" y="597"/>
              </a:cxn>
              <a:cxn ang="0">
                <a:pos x="3225" y="648"/>
              </a:cxn>
              <a:cxn ang="0">
                <a:pos x="3513" y="708"/>
              </a:cxn>
              <a:cxn ang="0">
                <a:pos x="3693" y="750"/>
              </a:cxn>
              <a:cxn ang="0">
                <a:pos x="3936" y="810"/>
              </a:cxn>
              <a:cxn ang="0">
                <a:pos x="4095" y="855"/>
              </a:cxn>
              <a:cxn ang="0">
                <a:pos x="4281" y="909"/>
              </a:cxn>
              <a:cxn ang="0">
                <a:pos x="4503" y="981"/>
              </a:cxn>
              <a:cxn ang="0">
                <a:pos x="4704" y="1053"/>
              </a:cxn>
              <a:cxn ang="0">
                <a:pos x="4911" y="1131"/>
              </a:cxn>
              <a:cxn ang="0">
                <a:pos x="5073" y="1197"/>
              </a:cxn>
              <a:cxn ang="0">
                <a:pos x="5256" y="1281"/>
              </a:cxn>
              <a:cxn ang="0">
                <a:pos x="5475" y="1401"/>
              </a:cxn>
              <a:cxn ang="0">
                <a:pos x="5628" y="1482"/>
              </a:cxn>
              <a:cxn ang="0">
                <a:pos x="5759" y="1572"/>
              </a:cxn>
              <a:cxn ang="0">
                <a:pos x="5759" y="633"/>
              </a:cxn>
              <a:cxn ang="0">
                <a:pos x="5493" y="570"/>
              </a:cxn>
              <a:cxn ang="0">
                <a:pos x="5214" y="501"/>
              </a:cxn>
              <a:cxn ang="0">
                <a:pos x="4950" y="444"/>
              </a:cxn>
              <a:cxn ang="0">
                <a:pos x="4701" y="396"/>
              </a:cxn>
              <a:cxn ang="0">
                <a:pos x="4425" y="348"/>
              </a:cxn>
              <a:cxn ang="0">
                <a:pos x="4110" y="294"/>
              </a:cxn>
              <a:cxn ang="0">
                <a:pos x="3813" y="252"/>
              </a:cxn>
              <a:cxn ang="0">
                <a:pos x="3549" y="213"/>
              </a:cxn>
              <a:cxn ang="0">
                <a:pos x="3261" y="183"/>
              </a:cxn>
              <a:cxn ang="0">
                <a:pos x="3015" y="153"/>
              </a:cxn>
              <a:cxn ang="0">
                <a:pos x="2757" y="129"/>
              </a:cxn>
              <a:cxn ang="0">
                <a:pos x="2520" y="105"/>
              </a:cxn>
              <a:cxn ang="0">
                <a:pos x="2301" y="87"/>
              </a:cxn>
              <a:cxn ang="0">
                <a:pos x="2013" y="66"/>
              </a:cxn>
              <a:cxn ang="0">
                <a:pos x="1731" y="48"/>
              </a:cxn>
              <a:cxn ang="0">
                <a:pos x="1524" y="39"/>
              </a:cxn>
              <a:cxn ang="0">
                <a:pos x="1260" y="27"/>
              </a:cxn>
              <a:cxn ang="0">
                <a:pos x="966" y="15"/>
              </a:cxn>
              <a:cxn ang="0">
                <a:pos x="714" y="12"/>
              </a:cxn>
              <a:cxn ang="0">
                <a:pos x="510" y="6"/>
              </a:cxn>
              <a:cxn ang="0">
                <a:pos x="243" y="0"/>
              </a:cxn>
              <a:cxn ang="0">
                <a:pos x="0" y="0"/>
              </a:cxn>
            </a:cxnLst>
            <a:rect l="0" t="0" r="r" b="b"/>
            <a:pathLst>
              <a:path w="5760" h="1573">
                <a:moveTo>
                  <a:pt x="0" y="0"/>
                </a:moveTo>
                <a:lnTo>
                  <a:pt x="0" y="351"/>
                </a:lnTo>
                <a:lnTo>
                  <a:pt x="282" y="357"/>
                </a:lnTo>
                <a:lnTo>
                  <a:pt x="627" y="363"/>
                </a:lnTo>
                <a:lnTo>
                  <a:pt x="960" y="375"/>
                </a:lnTo>
                <a:lnTo>
                  <a:pt x="1218" y="393"/>
                </a:lnTo>
                <a:lnTo>
                  <a:pt x="1470" y="411"/>
                </a:lnTo>
                <a:lnTo>
                  <a:pt x="1746" y="435"/>
                </a:lnTo>
                <a:lnTo>
                  <a:pt x="2022" y="462"/>
                </a:lnTo>
                <a:lnTo>
                  <a:pt x="2340" y="504"/>
                </a:lnTo>
                <a:lnTo>
                  <a:pt x="2664" y="549"/>
                </a:lnTo>
                <a:lnTo>
                  <a:pt x="2952" y="597"/>
                </a:lnTo>
                <a:lnTo>
                  <a:pt x="3225" y="648"/>
                </a:lnTo>
                <a:lnTo>
                  <a:pt x="3513" y="708"/>
                </a:lnTo>
                <a:lnTo>
                  <a:pt x="3693" y="750"/>
                </a:lnTo>
                <a:lnTo>
                  <a:pt x="3936" y="810"/>
                </a:lnTo>
                <a:lnTo>
                  <a:pt x="4095" y="855"/>
                </a:lnTo>
                <a:lnTo>
                  <a:pt x="4281" y="909"/>
                </a:lnTo>
                <a:lnTo>
                  <a:pt x="4503" y="981"/>
                </a:lnTo>
                <a:lnTo>
                  <a:pt x="4704" y="1053"/>
                </a:lnTo>
                <a:lnTo>
                  <a:pt x="4911" y="1131"/>
                </a:lnTo>
                <a:lnTo>
                  <a:pt x="5073" y="1197"/>
                </a:lnTo>
                <a:lnTo>
                  <a:pt x="5256" y="1281"/>
                </a:lnTo>
                <a:lnTo>
                  <a:pt x="5475" y="1401"/>
                </a:lnTo>
                <a:lnTo>
                  <a:pt x="5628" y="1482"/>
                </a:lnTo>
                <a:lnTo>
                  <a:pt x="5759" y="1572"/>
                </a:lnTo>
                <a:lnTo>
                  <a:pt x="5759" y="633"/>
                </a:lnTo>
                <a:lnTo>
                  <a:pt x="5493" y="570"/>
                </a:lnTo>
                <a:lnTo>
                  <a:pt x="5214" y="501"/>
                </a:lnTo>
                <a:lnTo>
                  <a:pt x="4950" y="444"/>
                </a:lnTo>
                <a:lnTo>
                  <a:pt x="4701" y="396"/>
                </a:lnTo>
                <a:lnTo>
                  <a:pt x="4425" y="348"/>
                </a:lnTo>
                <a:lnTo>
                  <a:pt x="4110" y="294"/>
                </a:lnTo>
                <a:lnTo>
                  <a:pt x="3813" y="252"/>
                </a:lnTo>
                <a:lnTo>
                  <a:pt x="3549" y="213"/>
                </a:lnTo>
                <a:lnTo>
                  <a:pt x="3261" y="183"/>
                </a:lnTo>
                <a:lnTo>
                  <a:pt x="3015" y="153"/>
                </a:lnTo>
                <a:lnTo>
                  <a:pt x="2757" y="129"/>
                </a:lnTo>
                <a:lnTo>
                  <a:pt x="2520" y="105"/>
                </a:lnTo>
                <a:lnTo>
                  <a:pt x="2301" y="87"/>
                </a:lnTo>
                <a:lnTo>
                  <a:pt x="2013" y="66"/>
                </a:lnTo>
                <a:lnTo>
                  <a:pt x="1731" y="48"/>
                </a:lnTo>
                <a:lnTo>
                  <a:pt x="1524" y="39"/>
                </a:lnTo>
                <a:lnTo>
                  <a:pt x="1260" y="27"/>
                </a:lnTo>
                <a:lnTo>
                  <a:pt x="966" y="15"/>
                </a:lnTo>
                <a:lnTo>
                  <a:pt x="714" y="12"/>
                </a:lnTo>
                <a:lnTo>
                  <a:pt x="510" y="6"/>
                </a:lnTo>
                <a:lnTo>
                  <a:pt x="243" y="0"/>
                </a:lnTo>
                <a:lnTo>
                  <a:pt x="0" y="0"/>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endParaRPr lang="en-US"/>
          </a:p>
        </p:txBody>
      </p:sp>
      <p:sp>
        <p:nvSpPr>
          <p:cNvPr id="57351" name="Freeform 7"/>
          <p:cNvSpPr>
            <a:spLocks/>
          </p:cNvSpPr>
          <p:nvPr/>
        </p:nvSpPr>
        <p:spPr bwMode="white">
          <a:xfrm>
            <a:off x="0" y="1793875"/>
            <a:ext cx="9144000" cy="1539875"/>
          </a:xfrm>
          <a:custGeom>
            <a:avLst/>
            <a:gdLst/>
            <a:ahLst/>
            <a:cxnLst>
              <a:cxn ang="0">
                <a:pos x="0" y="0"/>
              </a:cxn>
              <a:cxn ang="0">
                <a:pos x="0" y="339"/>
              </a:cxn>
              <a:cxn ang="0">
                <a:pos x="318" y="342"/>
              </a:cxn>
              <a:cxn ang="0">
                <a:pos x="591" y="348"/>
              </a:cxn>
              <a:cxn ang="0">
                <a:pos x="846" y="354"/>
              </a:cxn>
              <a:cxn ang="0">
                <a:pos x="1074" y="360"/>
              </a:cxn>
              <a:cxn ang="0">
                <a:pos x="1314" y="366"/>
              </a:cxn>
              <a:cxn ang="0">
                <a:pos x="1599" y="381"/>
              </a:cxn>
              <a:cxn ang="0">
                <a:pos x="1911" y="399"/>
              </a:cxn>
              <a:cxn ang="0">
                <a:pos x="2241" y="420"/>
              </a:cxn>
              <a:cxn ang="0">
                <a:pos x="2619" y="453"/>
              </a:cxn>
              <a:cxn ang="0">
                <a:pos x="2889" y="477"/>
              </a:cxn>
              <a:cxn ang="0">
                <a:pos x="3177" y="507"/>
              </a:cxn>
              <a:cxn ang="0">
                <a:pos x="3498" y="543"/>
              </a:cxn>
              <a:cxn ang="0">
                <a:pos x="3813" y="585"/>
              </a:cxn>
              <a:cxn ang="0">
                <a:pos x="4044" y="618"/>
              </a:cxn>
              <a:cxn ang="0">
                <a:pos x="4365" y="669"/>
              </a:cxn>
              <a:cxn ang="0">
                <a:pos x="4683" y="726"/>
              </a:cxn>
              <a:cxn ang="0">
                <a:pos x="4980" y="786"/>
              </a:cxn>
              <a:cxn ang="0">
                <a:pos x="5268" y="846"/>
              </a:cxn>
              <a:cxn ang="0">
                <a:pos x="5646" y="942"/>
              </a:cxn>
              <a:cxn ang="0">
                <a:pos x="5759" y="969"/>
              </a:cxn>
              <a:cxn ang="0">
                <a:pos x="5759" y="0"/>
              </a:cxn>
              <a:cxn ang="0">
                <a:pos x="0" y="0"/>
              </a:cxn>
            </a:cxnLst>
            <a:rect l="0" t="0" r="r" b="b"/>
            <a:pathLst>
              <a:path w="5760" h="970">
                <a:moveTo>
                  <a:pt x="0" y="0"/>
                </a:moveTo>
                <a:lnTo>
                  <a:pt x="0" y="339"/>
                </a:lnTo>
                <a:lnTo>
                  <a:pt x="318" y="342"/>
                </a:lnTo>
                <a:lnTo>
                  <a:pt x="591" y="348"/>
                </a:lnTo>
                <a:lnTo>
                  <a:pt x="846" y="354"/>
                </a:lnTo>
                <a:lnTo>
                  <a:pt x="1074" y="360"/>
                </a:lnTo>
                <a:lnTo>
                  <a:pt x="1314" y="366"/>
                </a:lnTo>
                <a:lnTo>
                  <a:pt x="1599" y="381"/>
                </a:lnTo>
                <a:lnTo>
                  <a:pt x="1911" y="399"/>
                </a:lnTo>
                <a:lnTo>
                  <a:pt x="2241" y="420"/>
                </a:lnTo>
                <a:lnTo>
                  <a:pt x="2619" y="453"/>
                </a:lnTo>
                <a:lnTo>
                  <a:pt x="2889" y="477"/>
                </a:lnTo>
                <a:lnTo>
                  <a:pt x="3177" y="507"/>
                </a:lnTo>
                <a:lnTo>
                  <a:pt x="3498" y="543"/>
                </a:lnTo>
                <a:lnTo>
                  <a:pt x="3813" y="585"/>
                </a:lnTo>
                <a:lnTo>
                  <a:pt x="4044" y="618"/>
                </a:lnTo>
                <a:lnTo>
                  <a:pt x="4365" y="669"/>
                </a:lnTo>
                <a:lnTo>
                  <a:pt x="4683" y="726"/>
                </a:lnTo>
                <a:lnTo>
                  <a:pt x="4980" y="786"/>
                </a:lnTo>
                <a:lnTo>
                  <a:pt x="5268" y="846"/>
                </a:lnTo>
                <a:lnTo>
                  <a:pt x="5646" y="942"/>
                </a:lnTo>
                <a:lnTo>
                  <a:pt x="5759" y="969"/>
                </a:lnTo>
                <a:lnTo>
                  <a:pt x="5759" y="0"/>
                </a:lnTo>
                <a:lnTo>
                  <a:pt x="0" y="0"/>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endParaRPr lang="en-US"/>
          </a:p>
        </p:txBody>
      </p:sp>
      <p:sp>
        <p:nvSpPr>
          <p:cNvPr id="57352" name="Freeform 8"/>
          <p:cNvSpPr>
            <a:spLocks/>
          </p:cNvSpPr>
          <p:nvPr/>
        </p:nvSpPr>
        <p:spPr bwMode="white">
          <a:xfrm>
            <a:off x="0" y="-20638"/>
            <a:ext cx="9144000" cy="1682751"/>
          </a:xfrm>
          <a:custGeom>
            <a:avLst/>
            <a:gdLst/>
            <a:ahLst/>
            <a:cxnLst>
              <a:cxn ang="0">
                <a:pos x="0" y="753"/>
              </a:cxn>
              <a:cxn ang="0">
                <a:pos x="0" y="1059"/>
              </a:cxn>
              <a:cxn ang="0">
                <a:pos x="5759" y="1059"/>
              </a:cxn>
              <a:cxn ang="0">
                <a:pos x="5759" y="0"/>
              </a:cxn>
              <a:cxn ang="0">
                <a:pos x="5430" y="0"/>
              </a:cxn>
              <a:cxn ang="0">
                <a:pos x="5298" y="84"/>
              </a:cxn>
              <a:cxn ang="0">
                <a:pos x="5136" y="159"/>
              </a:cxn>
              <a:cxn ang="0">
                <a:pos x="4968" y="222"/>
              </a:cxn>
              <a:cxn ang="0">
                <a:pos x="4812" y="267"/>
              </a:cxn>
              <a:cxn ang="0">
                <a:pos x="4626" y="324"/>
              </a:cxn>
              <a:cxn ang="0">
                <a:pos x="4440" y="366"/>
              </a:cxn>
              <a:cxn ang="0">
                <a:pos x="4230" y="414"/>
              </a:cxn>
              <a:cxn ang="0">
                <a:pos x="3939" y="468"/>
              </a:cxn>
              <a:cxn ang="0">
                <a:pos x="3711" y="504"/>
              </a:cxn>
              <a:cxn ang="0">
                <a:pos x="3441" y="543"/>
              </a:cxn>
              <a:cxn ang="0">
                <a:pos x="3189" y="579"/>
              </a:cxn>
              <a:cxn ang="0">
                <a:pos x="2925" y="606"/>
              </a:cxn>
              <a:cxn ang="0">
                <a:pos x="2679" y="633"/>
              </a:cxn>
              <a:cxn ang="0">
                <a:pos x="2418" y="654"/>
              </a:cxn>
              <a:cxn ang="0">
                <a:pos x="2142" y="675"/>
              </a:cxn>
              <a:cxn ang="0">
                <a:pos x="1896" y="693"/>
              </a:cxn>
              <a:cxn ang="0">
                <a:pos x="1647" y="708"/>
              </a:cxn>
              <a:cxn ang="0">
                <a:pos x="1404" y="720"/>
              </a:cxn>
              <a:cxn ang="0">
                <a:pos x="1170" y="732"/>
              </a:cxn>
              <a:cxn ang="0">
                <a:pos x="906" y="738"/>
              </a:cxn>
              <a:cxn ang="0">
                <a:pos x="534" y="747"/>
              </a:cxn>
              <a:cxn ang="0">
                <a:pos x="201" y="753"/>
              </a:cxn>
              <a:cxn ang="0">
                <a:pos x="0" y="753"/>
              </a:cxn>
            </a:cxnLst>
            <a:rect l="0" t="0" r="r" b="b"/>
            <a:pathLst>
              <a:path w="5760" h="1060">
                <a:moveTo>
                  <a:pt x="0" y="753"/>
                </a:moveTo>
                <a:lnTo>
                  <a:pt x="0" y="1059"/>
                </a:lnTo>
                <a:lnTo>
                  <a:pt x="5759" y="1059"/>
                </a:lnTo>
                <a:lnTo>
                  <a:pt x="5759" y="0"/>
                </a:lnTo>
                <a:lnTo>
                  <a:pt x="5430" y="0"/>
                </a:lnTo>
                <a:lnTo>
                  <a:pt x="5298" y="84"/>
                </a:lnTo>
                <a:lnTo>
                  <a:pt x="5136" y="159"/>
                </a:lnTo>
                <a:lnTo>
                  <a:pt x="4968" y="222"/>
                </a:lnTo>
                <a:lnTo>
                  <a:pt x="4812" y="267"/>
                </a:lnTo>
                <a:lnTo>
                  <a:pt x="4626" y="324"/>
                </a:lnTo>
                <a:lnTo>
                  <a:pt x="4440" y="366"/>
                </a:lnTo>
                <a:lnTo>
                  <a:pt x="4230" y="414"/>
                </a:lnTo>
                <a:lnTo>
                  <a:pt x="3939" y="468"/>
                </a:lnTo>
                <a:lnTo>
                  <a:pt x="3711" y="504"/>
                </a:lnTo>
                <a:lnTo>
                  <a:pt x="3441" y="543"/>
                </a:lnTo>
                <a:lnTo>
                  <a:pt x="3189" y="579"/>
                </a:lnTo>
                <a:lnTo>
                  <a:pt x="2925" y="606"/>
                </a:lnTo>
                <a:lnTo>
                  <a:pt x="2679" y="633"/>
                </a:lnTo>
                <a:lnTo>
                  <a:pt x="2418" y="654"/>
                </a:lnTo>
                <a:lnTo>
                  <a:pt x="2142" y="675"/>
                </a:lnTo>
                <a:lnTo>
                  <a:pt x="1896" y="693"/>
                </a:lnTo>
                <a:lnTo>
                  <a:pt x="1647" y="708"/>
                </a:lnTo>
                <a:lnTo>
                  <a:pt x="1404" y="720"/>
                </a:lnTo>
                <a:lnTo>
                  <a:pt x="1170" y="732"/>
                </a:lnTo>
                <a:lnTo>
                  <a:pt x="906" y="738"/>
                </a:lnTo>
                <a:lnTo>
                  <a:pt x="534" y="747"/>
                </a:lnTo>
                <a:lnTo>
                  <a:pt x="201" y="753"/>
                </a:lnTo>
                <a:lnTo>
                  <a:pt x="0" y="753"/>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endParaRPr lang="en-US"/>
          </a:p>
        </p:txBody>
      </p:sp>
      <p:sp>
        <p:nvSpPr>
          <p:cNvPr id="57353" name="Freeform 9"/>
          <p:cNvSpPr>
            <a:spLocks/>
          </p:cNvSpPr>
          <p:nvPr/>
        </p:nvSpPr>
        <p:spPr bwMode="white">
          <a:xfrm>
            <a:off x="0" y="-20638"/>
            <a:ext cx="8388350" cy="1068388"/>
          </a:xfrm>
          <a:custGeom>
            <a:avLst/>
            <a:gdLst/>
            <a:ahLst/>
            <a:cxnLst>
              <a:cxn ang="0">
                <a:pos x="0" y="366"/>
              </a:cxn>
              <a:cxn ang="0">
                <a:pos x="0" y="672"/>
              </a:cxn>
              <a:cxn ang="0">
                <a:pos x="303" y="672"/>
              </a:cxn>
              <a:cxn ang="0">
                <a:pos x="723" y="663"/>
              </a:cxn>
              <a:cxn ang="0">
                <a:pos x="1020" y="654"/>
              </a:cxn>
              <a:cxn ang="0">
                <a:pos x="1302" y="642"/>
              </a:cxn>
              <a:cxn ang="0">
                <a:pos x="1554" y="630"/>
              </a:cxn>
              <a:cxn ang="0">
                <a:pos x="1779" y="615"/>
              </a:cxn>
              <a:cxn ang="0">
                <a:pos x="1962" y="606"/>
              </a:cxn>
              <a:cxn ang="0">
                <a:pos x="2193" y="588"/>
              </a:cxn>
              <a:cxn ang="0">
                <a:pos x="2448" y="570"/>
              </a:cxn>
              <a:cxn ang="0">
                <a:pos x="2700" y="546"/>
              </a:cxn>
              <a:cxn ang="0">
                <a:pos x="2904" y="528"/>
              </a:cxn>
              <a:cxn ang="0">
                <a:pos x="3138" y="498"/>
              </a:cxn>
              <a:cxn ang="0">
                <a:pos x="3324" y="474"/>
              </a:cxn>
              <a:cxn ang="0">
                <a:pos x="3534" y="447"/>
              </a:cxn>
              <a:cxn ang="0">
                <a:pos x="3735" y="420"/>
              </a:cxn>
              <a:cxn ang="0">
                <a:pos x="3933" y="384"/>
              </a:cxn>
              <a:cxn ang="0">
                <a:pos x="4116" y="351"/>
              </a:cxn>
              <a:cxn ang="0">
                <a:pos x="4266" y="318"/>
              </a:cxn>
              <a:cxn ang="0">
                <a:pos x="4446" y="279"/>
              </a:cxn>
              <a:cxn ang="0">
                <a:pos x="4620" y="237"/>
              </a:cxn>
              <a:cxn ang="0">
                <a:pos x="4779" y="192"/>
              </a:cxn>
              <a:cxn ang="0">
                <a:pos x="4920" y="147"/>
              </a:cxn>
              <a:cxn ang="0">
                <a:pos x="5085" y="90"/>
              </a:cxn>
              <a:cxn ang="0">
                <a:pos x="5193" y="42"/>
              </a:cxn>
              <a:cxn ang="0">
                <a:pos x="5283" y="0"/>
              </a:cxn>
              <a:cxn ang="0">
                <a:pos x="3201" y="0"/>
              </a:cxn>
              <a:cxn ang="0">
                <a:pos x="2982" y="57"/>
              </a:cxn>
              <a:cxn ang="0">
                <a:pos x="2775" y="108"/>
              </a:cxn>
              <a:cxn ang="0">
                <a:pos x="2562" y="150"/>
              </a:cxn>
              <a:cxn ang="0">
                <a:pos x="2397" y="183"/>
              </a:cxn>
              <a:cxn ang="0">
                <a:pos x="2205" y="213"/>
              </a:cxn>
              <a:cxn ang="0">
                <a:pos x="2001" y="243"/>
              </a:cxn>
              <a:cxn ang="0">
                <a:pos x="1776" y="273"/>
              </a:cxn>
              <a:cxn ang="0">
                <a:pos x="1536" y="297"/>
              </a:cxn>
              <a:cxn ang="0">
                <a:pos x="1344" y="312"/>
              </a:cxn>
              <a:cxn ang="0">
                <a:pos x="1134" y="330"/>
              </a:cxn>
              <a:cxn ang="0">
                <a:pos x="921" y="342"/>
              </a:cxn>
              <a:cxn ang="0">
                <a:pos x="696" y="354"/>
              </a:cxn>
              <a:cxn ang="0">
                <a:pos x="501" y="360"/>
              </a:cxn>
              <a:cxn ang="0">
                <a:pos x="279" y="366"/>
              </a:cxn>
              <a:cxn ang="0">
                <a:pos x="99" y="369"/>
              </a:cxn>
              <a:cxn ang="0">
                <a:pos x="0" y="366"/>
              </a:cxn>
            </a:cxnLst>
            <a:rect l="0" t="0" r="r" b="b"/>
            <a:pathLst>
              <a:path w="5284" h="673">
                <a:moveTo>
                  <a:pt x="0" y="366"/>
                </a:moveTo>
                <a:lnTo>
                  <a:pt x="0" y="672"/>
                </a:lnTo>
                <a:lnTo>
                  <a:pt x="303" y="672"/>
                </a:lnTo>
                <a:lnTo>
                  <a:pt x="723" y="663"/>
                </a:lnTo>
                <a:lnTo>
                  <a:pt x="1020" y="654"/>
                </a:lnTo>
                <a:lnTo>
                  <a:pt x="1302" y="642"/>
                </a:lnTo>
                <a:lnTo>
                  <a:pt x="1554" y="630"/>
                </a:lnTo>
                <a:lnTo>
                  <a:pt x="1779" y="615"/>
                </a:lnTo>
                <a:lnTo>
                  <a:pt x="1962" y="606"/>
                </a:lnTo>
                <a:lnTo>
                  <a:pt x="2193" y="588"/>
                </a:lnTo>
                <a:lnTo>
                  <a:pt x="2448" y="570"/>
                </a:lnTo>
                <a:lnTo>
                  <a:pt x="2700" y="546"/>
                </a:lnTo>
                <a:lnTo>
                  <a:pt x="2904" y="528"/>
                </a:lnTo>
                <a:lnTo>
                  <a:pt x="3138" y="498"/>
                </a:lnTo>
                <a:lnTo>
                  <a:pt x="3324" y="474"/>
                </a:lnTo>
                <a:lnTo>
                  <a:pt x="3534" y="447"/>
                </a:lnTo>
                <a:lnTo>
                  <a:pt x="3735" y="420"/>
                </a:lnTo>
                <a:lnTo>
                  <a:pt x="3933" y="384"/>
                </a:lnTo>
                <a:lnTo>
                  <a:pt x="4116" y="351"/>
                </a:lnTo>
                <a:lnTo>
                  <a:pt x="4266" y="318"/>
                </a:lnTo>
                <a:lnTo>
                  <a:pt x="4446" y="279"/>
                </a:lnTo>
                <a:lnTo>
                  <a:pt x="4620" y="237"/>
                </a:lnTo>
                <a:lnTo>
                  <a:pt x="4779" y="192"/>
                </a:lnTo>
                <a:lnTo>
                  <a:pt x="4920" y="147"/>
                </a:lnTo>
                <a:lnTo>
                  <a:pt x="5085" y="90"/>
                </a:lnTo>
                <a:lnTo>
                  <a:pt x="5193" y="42"/>
                </a:lnTo>
                <a:lnTo>
                  <a:pt x="5283" y="0"/>
                </a:lnTo>
                <a:lnTo>
                  <a:pt x="3201" y="0"/>
                </a:lnTo>
                <a:lnTo>
                  <a:pt x="2982" y="57"/>
                </a:lnTo>
                <a:lnTo>
                  <a:pt x="2775" y="108"/>
                </a:lnTo>
                <a:lnTo>
                  <a:pt x="2562" y="150"/>
                </a:lnTo>
                <a:lnTo>
                  <a:pt x="2397" y="183"/>
                </a:lnTo>
                <a:lnTo>
                  <a:pt x="2205" y="213"/>
                </a:lnTo>
                <a:lnTo>
                  <a:pt x="2001" y="243"/>
                </a:lnTo>
                <a:lnTo>
                  <a:pt x="1776" y="273"/>
                </a:lnTo>
                <a:lnTo>
                  <a:pt x="1536" y="297"/>
                </a:lnTo>
                <a:lnTo>
                  <a:pt x="1344" y="312"/>
                </a:lnTo>
                <a:lnTo>
                  <a:pt x="1134" y="330"/>
                </a:lnTo>
                <a:lnTo>
                  <a:pt x="921" y="342"/>
                </a:lnTo>
                <a:lnTo>
                  <a:pt x="696" y="354"/>
                </a:lnTo>
                <a:lnTo>
                  <a:pt x="501" y="360"/>
                </a:lnTo>
                <a:lnTo>
                  <a:pt x="279" y="366"/>
                </a:lnTo>
                <a:lnTo>
                  <a:pt x="99" y="369"/>
                </a:lnTo>
                <a:lnTo>
                  <a:pt x="0" y="366"/>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endParaRPr lang="en-US"/>
          </a:p>
        </p:txBody>
      </p:sp>
      <p:sp>
        <p:nvSpPr>
          <p:cNvPr id="57354" name="Freeform 10"/>
          <p:cNvSpPr>
            <a:spLocks/>
          </p:cNvSpPr>
          <p:nvPr/>
        </p:nvSpPr>
        <p:spPr bwMode="white">
          <a:xfrm>
            <a:off x="0" y="-20638"/>
            <a:ext cx="4578350" cy="454026"/>
          </a:xfrm>
          <a:custGeom>
            <a:avLst/>
            <a:gdLst/>
            <a:ahLst/>
            <a:cxnLst>
              <a:cxn ang="0">
                <a:pos x="0" y="0"/>
              </a:cxn>
              <a:cxn ang="0">
                <a:pos x="0" y="285"/>
              </a:cxn>
              <a:cxn ang="0">
                <a:pos x="192" y="285"/>
              </a:cxn>
              <a:cxn ang="0">
                <a:pos x="384" y="282"/>
              </a:cxn>
              <a:cxn ang="0">
                <a:pos x="579" y="276"/>
              </a:cxn>
              <a:cxn ang="0">
                <a:pos x="789" y="267"/>
              </a:cxn>
              <a:cxn ang="0">
                <a:pos x="999" y="258"/>
              </a:cxn>
              <a:cxn ang="0">
                <a:pos x="1161" y="246"/>
              </a:cxn>
              <a:cxn ang="0">
                <a:pos x="1302" y="234"/>
              </a:cxn>
              <a:cxn ang="0">
                <a:pos x="1458" y="222"/>
              </a:cxn>
              <a:cxn ang="0">
                <a:pos x="1665" y="201"/>
              </a:cxn>
              <a:cxn ang="0">
                <a:pos x="1992" y="159"/>
              </a:cxn>
              <a:cxn ang="0">
                <a:pos x="2301" y="117"/>
              </a:cxn>
              <a:cxn ang="0">
                <a:pos x="2604" y="60"/>
              </a:cxn>
              <a:cxn ang="0">
                <a:pos x="2883" y="0"/>
              </a:cxn>
              <a:cxn ang="0">
                <a:pos x="0" y="0"/>
              </a:cxn>
            </a:cxnLst>
            <a:rect l="0" t="0" r="r" b="b"/>
            <a:pathLst>
              <a:path w="2884" h="286">
                <a:moveTo>
                  <a:pt x="0" y="0"/>
                </a:moveTo>
                <a:lnTo>
                  <a:pt x="0" y="285"/>
                </a:lnTo>
                <a:lnTo>
                  <a:pt x="192" y="285"/>
                </a:lnTo>
                <a:lnTo>
                  <a:pt x="384" y="282"/>
                </a:lnTo>
                <a:lnTo>
                  <a:pt x="579" y="276"/>
                </a:lnTo>
                <a:lnTo>
                  <a:pt x="789" y="267"/>
                </a:lnTo>
                <a:lnTo>
                  <a:pt x="999" y="258"/>
                </a:lnTo>
                <a:lnTo>
                  <a:pt x="1161" y="246"/>
                </a:lnTo>
                <a:lnTo>
                  <a:pt x="1302" y="234"/>
                </a:lnTo>
                <a:lnTo>
                  <a:pt x="1458" y="222"/>
                </a:lnTo>
                <a:lnTo>
                  <a:pt x="1665" y="201"/>
                </a:lnTo>
                <a:lnTo>
                  <a:pt x="1992" y="159"/>
                </a:lnTo>
                <a:lnTo>
                  <a:pt x="2301" y="117"/>
                </a:lnTo>
                <a:lnTo>
                  <a:pt x="2604" y="60"/>
                </a:lnTo>
                <a:lnTo>
                  <a:pt x="2883" y="0"/>
                </a:lnTo>
                <a:lnTo>
                  <a:pt x="0" y="0"/>
                </a:lnTo>
              </a:path>
            </a:pathLst>
          </a:custGeom>
          <a:gradFill rotWithShape="0">
            <a:gsLst>
              <a:gs pos="0">
                <a:schemeClr val="accent2"/>
              </a:gs>
              <a:gs pos="100000">
                <a:schemeClr val="bg1"/>
              </a:gs>
            </a:gsLst>
            <a:lin ang="0" scaled="1"/>
          </a:gradFill>
          <a:ln w="9525">
            <a:noFill/>
            <a:round/>
            <a:headEnd type="none" w="sm" len="sm"/>
            <a:tailEnd type="none" w="sm" len="sm"/>
          </a:ln>
          <a:effectLst/>
        </p:spPr>
        <p:txBody>
          <a:bodyPr/>
          <a:lstStyle/>
          <a:p>
            <a:endParaRPr lang="en-US"/>
          </a:p>
        </p:txBody>
      </p:sp>
      <p:sp>
        <p:nvSpPr>
          <p:cNvPr id="57355" name="Rectangle 11"/>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57356" name="Rectangle 12"/>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7357" name="Rectangle 13"/>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57358" name="Rectangle 14"/>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57359" name="Rectangle 15"/>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431D14A9-A265-4E33-9103-D4AC17CC23AE}"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1000"/>
                                  </p:stCondLst>
                                  <p:childTnLst>
                                    <p:set>
                                      <p:cBhvr>
                                        <p:cTn id="6" dur="1" fill="hold">
                                          <p:stCondLst>
                                            <p:cond delay="0"/>
                                          </p:stCondLst>
                                        </p:cTn>
                                        <p:tgtEl>
                                          <p:spTgt spid="57346"/>
                                        </p:tgtEl>
                                        <p:attrNameLst>
                                          <p:attrName>style.visibility</p:attrName>
                                        </p:attrNameLst>
                                      </p:cBhvr>
                                      <p:to>
                                        <p:strVal val="visible"/>
                                      </p:to>
                                    </p:set>
                                    <p:anim calcmode="lin" valueType="num">
                                      <p:cBhvr additive="base">
                                        <p:cTn id="7" dur="500" fill="hold"/>
                                        <p:tgtEl>
                                          <p:spTgt spid="57346"/>
                                        </p:tgtEl>
                                        <p:attrNameLst>
                                          <p:attrName>ppt_x</p:attrName>
                                        </p:attrNameLst>
                                      </p:cBhvr>
                                      <p:tavLst>
                                        <p:tav tm="0">
                                          <p:val>
                                            <p:strVal val="0-#ppt_w/2"/>
                                          </p:val>
                                        </p:tav>
                                        <p:tav tm="100000">
                                          <p:val>
                                            <p:strVal val="#ppt_x"/>
                                          </p:val>
                                        </p:tav>
                                      </p:tavLst>
                                    </p:anim>
                                    <p:anim calcmode="lin" valueType="num">
                                      <p:cBhvr additive="base">
                                        <p:cTn id="8" dur="500" fill="hold"/>
                                        <p:tgtEl>
                                          <p:spTgt spid="57346"/>
                                        </p:tgtEl>
                                        <p:attrNameLst>
                                          <p:attrName>ppt_y</p:attrName>
                                        </p:attrNameLst>
                                      </p:cBhvr>
                                      <p:tavLst>
                                        <p:tav tm="0">
                                          <p:val>
                                            <p:strVal val="#ppt_y"/>
                                          </p:val>
                                        </p:tav>
                                        <p:tav tm="100000">
                                          <p:val>
                                            <p:strVal val="#ppt_y"/>
                                          </p:val>
                                        </p:tav>
                                      </p:tavLst>
                                    </p:anim>
                                  </p:childTnLst>
                                  <p:subTnLst>
                                    <p:set>
                                      <p:cBhvr override="childStyle">
                                        <p:cTn dur="1" fill="hold" display="0" masterRel="sameClick" afterEffect="1">
                                          <p:stCondLst>
                                            <p:cond evt="end" delay="0">
                                              <p:tn val="5"/>
                                            </p:cond>
                                          </p:stCondLst>
                                        </p:cTn>
                                        <p:tgtEl>
                                          <p:spTgt spid="57346"/>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6" grpId="0" animBg="1"/>
    </p:bldLst>
  </p:timing>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2.xml"/><Relationship Id="rId13" Type="http://schemas.openxmlformats.org/officeDocument/2006/relationships/slide" Target="slide12.xml"/><Relationship Id="rId18" Type="http://schemas.openxmlformats.org/officeDocument/2006/relationships/slide" Target="slide24.xml"/><Relationship Id="rId26" Type="http://schemas.openxmlformats.org/officeDocument/2006/relationships/slide" Target="slide28.xml"/><Relationship Id="rId3" Type="http://schemas.openxmlformats.org/officeDocument/2006/relationships/slideLayout" Target="../slideLayouts/slideLayout12.xml"/><Relationship Id="rId21" Type="http://schemas.openxmlformats.org/officeDocument/2006/relationships/slide" Target="slide16.xml"/><Relationship Id="rId7" Type="http://schemas.openxmlformats.org/officeDocument/2006/relationships/image" Target="../media/image1.wmf"/><Relationship Id="rId12" Type="http://schemas.openxmlformats.org/officeDocument/2006/relationships/slide" Target="slide10.xml"/><Relationship Id="rId17" Type="http://schemas.openxmlformats.org/officeDocument/2006/relationships/slide" Target="slide14.xml"/><Relationship Id="rId25" Type="http://schemas.openxmlformats.org/officeDocument/2006/relationships/slide" Target="slide18.xml"/><Relationship Id="rId33" Type="http://schemas.openxmlformats.org/officeDocument/2006/relationships/slide" Target="slide52.xml"/><Relationship Id="rId2" Type="http://schemas.openxmlformats.org/officeDocument/2006/relationships/tags" Target="../tags/tag2.xml"/><Relationship Id="rId16" Type="http://schemas.openxmlformats.org/officeDocument/2006/relationships/slide" Target="slide42.xml"/><Relationship Id="rId20" Type="http://schemas.openxmlformats.org/officeDocument/2006/relationships/slide" Target="slide44.xml"/><Relationship Id="rId29" Type="http://schemas.openxmlformats.org/officeDocument/2006/relationships/slide" Target="slide20.xml"/><Relationship Id="rId1" Type="http://schemas.openxmlformats.org/officeDocument/2006/relationships/vmlDrawing" Target="../drawings/vmlDrawing1.vml"/><Relationship Id="rId6" Type="http://schemas.openxmlformats.org/officeDocument/2006/relationships/oleObject" Target="../embeddings/Microsoft_Word_97_-_2003_Document1.doc"/><Relationship Id="rId11" Type="http://schemas.openxmlformats.org/officeDocument/2006/relationships/slide" Target="slide8.xml"/><Relationship Id="rId24" Type="http://schemas.openxmlformats.org/officeDocument/2006/relationships/slide" Target="slide46.xml"/><Relationship Id="rId32" Type="http://schemas.openxmlformats.org/officeDocument/2006/relationships/slide" Target="slide50.xml"/><Relationship Id="rId5" Type="http://schemas.openxmlformats.org/officeDocument/2006/relationships/oleObject" Target="../embeddings/oleObject1.bin"/><Relationship Id="rId15" Type="http://schemas.openxmlformats.org/officeDocument/2006/relationships/slide" Target="slide22.xml"/><Relationship Id="rId23" Type="http://schemas.openxmlformats.org/officeDocument/2006/relationships/slide" Target="slide36.xml"/><Relationship Id="rId28" Type="http://schemas.openxmlformats.org/officeDocument/2006/relationships/slide" Target="slide48.xml"/><Relationship Id="rId10" Type="http://schemas.openxmlformats.org/officeDocument/2006/relationships/slide" Target="slide6.xml"/><Relationship Id="rId19" Type="http://schemas.openxmlformats.org/officeDocument/2006/relationships/slide" Target="slide34.xml"/><Relationship Id="rId31" Type="http://schemas.openxmlformats.org/officeDocument/2006/relationships/slide" Target="slide40.xml"/><Relationship Id="rId4" Type="http://schemas.openxmlformats.org/officeDocument/2006/relationships/audio" Target="../media/audio1.wav"/><Relationship Id="rId9" Type="http://schemas.openxmlformats.org/officeDocument/2006/relationships/slide" Target="slide4.xml"/><Relationship Id="rId14" Type="http://schemas.openxmlformats.org/officeDocument/2006/relationships/slide" Target="slide32.xml"/><Relationship Id="rId22" Type="http://schemas.openxmlformats.org/officeDocument/2006/relationships/slide" Target="slide26.xml"/><Relationship Id="rId27" Type="http://schemas.openxmlformats.org/officeDocument/2006/relationships/slide" Target="slide38.xml"/><Relationship Id="rId30" Type="http://schemas.openxmlformats.org/officeDocument/2006/relationships/slide" Target="slide30.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slideLayout" Target="../slideLayouts/slideLayout6.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slideLayout" Target="../slideLayouts/slideLayout6.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15.xml"/></Relationships>
</file>

<file path=ppt/slides/_rels/slide15.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slideLayout" Target="../slideLayouts/slideLayout6.xml"/><Relationship Id="rId1" Type="http://schemas.openxmlformats.org/officeDocument/2006/relationships/tags" Target="../tags/tag16.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17.xml"/></Relationships>
</file>

<file path=ppt/slides/_rels/slide17.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slideLayout" Target="../slideLayouts/slideLayout6.xml"/><Relationship Id="rId1" Type="http://schemas.openxmlformats.org/officeDocument/2006/relationships/tags" Target="../tags/tag18.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19.xml"/></Relationships>
</file>

<file path=ppt/slides/_rels/slide19.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slideLayout" Target="../slideLayouts/slideLayout6.xml"/><Relationship Id="rId1" Type="http://schemas.openxmlformats.org/officeDocument/2006/relationships/tags" Target="../tags/tag20.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21.xml"/></Relationships>
</file>

<file path=ppt/slides/_rels/slide2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slideLayout" Target="../slideLayouts/slideLayout6.xml"/><Relationship Id="rId1" Type="http://schemas.openxmlformats.org/officeDocument/2006/relationships/tags" Target="../tags/tag22.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23.xml"/></Relationships>
</file>

<file path=ppt/slides/_rels/slide23.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slideLayout" Target="../slideLayouts/slideLayout6.xml"/><Relationship Id="rId1" Type="http://schemas.openxmlformats.org/officeDocument/2006/relationships/tags" Target="../tags/tag24.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25.xml"/></Relationships>
</file>

<file path=ppt/slides/_rels/slide25.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slideLayout" Target="../slideLayouts/slideLayout6.xml"/><Relationship Id="rId1" Type="http://schemas.openxmlformats.org/officeDocument/2006/relationships/tags" Target="../tags/tag26.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27.xml"/></Relationships>
</file>

<file path=ppt/slides/_rels/slide27.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slideLayout" Target="../slideLayouts/slideLayout6.xml"/><Relationship Id="rId1" Type="http://schemas.openxmlformats.org/officeDocument/2006/relationships/tags" Target="../tags/tag28.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29.xml"/></Relationships>
</file>

<file path=ppt/slides/_rels/slide29.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slideLayout" Target="../slideLayouts/slideLayout6.xml"/><Relationship Id="rId1" Type="http://schemas.openxmlformats.org/officeDocument/2006/relationships/tags" Target="../tags/tag30.xml"/></Relationships>
</file>

<file path=ppt/slides/_rels/slide3.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slideLayout" Target="../slideLayouts/slideLayout6.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31.xml"/></Relationships>
</file>

<file path=ppt/slides/_rels/slide3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slideLayout" Target="../slideLayouts/slideLayout6.xml"/><Relationship Id="rId1" Type="http://schemas.openxmlformats.org/officeDocument/2006/relationships/tags" Target="../tags/tag32.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33.xml"/></Relationships>
</file>

<file path=ppt/slides/_rels/slide33.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slideLayout" Target="../slideLayouts/slideLayout6.xml"/><Relationship Id="rId1" Type="http://schemas.openxmlformats.org/officeDocument/2006/relationships/tags" Target="../tags/tag34.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35.xml"/></Relationships>
</file>

<file path=ppt/slides/_rels/slide35.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slideLayout" Target="../slideLayouts/slideLayout6.xml"/><Relationship Id="rId1" Type="http://schemas.openxmlformats.org/officeDocument/2006/relationships/tags" Target="../tags/tag36.xml"/></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37.xml"/></Relationships>
</file>

<file path=ppt/slides/_rels/slide37.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slideLayout" Target="../slideLayouts/slideLayout6.xml"/><Relationship Id="rId1" Type="http://schemas.openxmlformats.org/officeDocument/2006/relationships/tags" Target="../tags/tag38.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39.xml"/></Relationships>
</file>

<file path=ppt/slides/_rels/slide39.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slideLayout" Target="../slideLayouts/slideLayout6.xml"/><Relationship Id="rId1" Type="http://schemas.openxmlformats.org/officeDocument/2006/relationships/tags" Target="../tags/tag40.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5.xml"/></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41.xml"/></Relationships>
</file>

<file path=ppt/slides/_rels/slide4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slideLayout" Target="../slideLayouts/slideLayout6.xml"/><Relationship Id="rId1" Type="http://schemas.openxmlformats.org/officeDocument/2006/relationships/tags" Target="../tags/tag42.xml"/></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43.xml"/></Relationships>
</file>

<file path=ppt/slides/_rels/slide43.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slideLayout" Target="../slideLayouts/slideLayout6.xml"/><Relationship Id="rId1" Type="http://schemas.openxmlformats.org/officeDocument/2006/relationships/tags" Target="../tags/tag44.xml"/></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45.xml"/></Relationships>
</file>

<file path=ppt/slides/_rels/slide45.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slideLayout" Target="../slideLayouts/slideLayout6.xml"/><Relationship Id="rId1" Type="http://schemas.openxmlformats.org/officeDocument/2006/relationships/tags" Target="../tags/tag46.xml"/></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47.xml"/></Relationships>
</file>

<file path=ppt/slides/_rels/slide47.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slideLayout" Target="../slideLayouts/slideLayout6.xml"/><Relationship Id="rId1" Type="http://schemas.openxmlformats.org/officeDocument/2006/relationships/tags" Target="../tags/tag48.xml"/></Relationships>
</file>

<file path=ppt/slides/_rels/slide48.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49.xml"/></Relationships>
</file>

<file path=ppt/slides/_rels/slide49.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slideLayout" Target="../slideLayouts/slideLayout6.xml"/><Relationship Id="rId1" Type="http://schemas.openxmlformats.org/officeDocument/2006/relationships/tags" Target="../tags/tag50.xml"/></Relationships>
</file>

<file path=ppt/slides/_rels/slide5.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slideLayout" Target="../slideLayouts/slideLayout6.xml"/><Relationship Id="rId1" Type="http://schemas.openxmlformats.org/officeDocument/2006/relationships/tags" Target="../tags/tag6.xml"/></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51.xml"/></Relationships>
</file>

<file path=ppt/slides/_rels/slide5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slideLayout" Target="../slideLayouts/slideLayout6.xml"/><Relationship Id="rId1" Type="http://schemas.openxmlformats.org/officeDocument/2006/relationships/tags" Target="../tags/tag52.xml"/></Relationships>
</file>

<file path=ppt/slides/_rels/slide5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53.xml"/><Relationship Id="rId1" Type="http://schemas.openxmlformats.org/officeDocument/2006/relationships/vmlDrawing" Target="../drawings/vmlDrawing2.vml"/><Relationship Id="rId5" Type="http://schemas.openxmlformats.org/officeDocument/2006/relationships/image" Target="../media/image3.wmf"/><Relationship Id="rId4" Type="http://schemas.openxmlformats.org/officeDocument/2006/relationships/oleObject" Target="../embeddings/oleObject2.bin"/></Relationships>
</file>

<file path=ppt/slides/_rels/slide53.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slideLayout" Target="../slideLayouts/slideLayout6.xml"/><Relationship Id="rId1" Type="http://schemas.openxmlformats.org/officeDocument/2006/relationships/tags" Target="../tags/tag54.xml"/></Relationships>
</file>

<file path=ppt/slides/_rels/slide54.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slideLayout" Target="../slideLayouts/slideLayout6.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slideLayout" Target="../slideLayouts/slideLayout6.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685800" y="152400"/>
            <a:ext cx="7772400" cy="1143000"/>
          </a:xfrm>
        </p:spPr>
        <p:txBody>
          <a:bodyPr/>
          <a:lstStyle/>
          <a:p>
            <a:r>
              <a:rPr lang="en-US" sz="8000">
                <a:solidFill>
                  <a:schemeClr val="folHlink"/>
                </a:solidFill>
              </a:rPr>
              <a:t>Jeopardy</a:t>
            </a:r>
            <a:endParaRPr lang="en-US"/>
          </a:p>
        </p:txBody>
      </p:sp>
      <p:graphicFrame>
        <p:nvGraphicFramePr>
          <p:cNvPr id="2051" name="Object 3"/>
          <p:cNvGraphicFramePr>
            <a:graphicFrameLocks noGrp="1" noChangeAspect="1"/>
          </p:cNvGraphicFramePr>
          <p:nvPr>
            <p:ph type="tbl" idx="1"/>
          </p:nvPr>
        </p:nvGraphicFramePr>
        <p:xfrm>
          <a:off x="762000" y="1447800"/>
          <a:ext cx="7775575" cy="4638675"/>
        </p:xfrm>
        <a:graphic>
          <a:graphicData uri="http://schemas.openxmlformats.org/presentationml/2006/ole">
            <mc:AlternateContent xmlns:mc="http://schemas.openxmlformats.org/markup-compatibility/2006">
              <mc:Choice xmlns:v="urn:schemas-microsoft-com:vml" Requires="v">
                <p:oleObj spid="_x0000_s2058" name="Document" r:id="rId6" imgW="7928640" imgH="4730760" progId="Word.Document.8">
                  <p:embed/>
                </p:oleObj>
              </mc:Choice>
              <mc:Fallback>
                <p:oleObj name="Document" r:id="rId6" imgW="7928640" imgH="4730760" progId="Word.Document.8">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62000" y="1447800"/>
                        <a:ext cx="7775575" cy="46386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52" name="Text Box 4"/>
          <p:cNvSpPr txBox="1">
            <a:spLocks noChangeArrowheads="1"/>
          </p:cNvSpPr>
          <p:nvPr/>
        </p:nvSpPr>
        <p:spPr bwMode="auto">
          <a:xfrm>
            <a:off x="914400" y="1447800"/>
            <a:ext cx="1348446" cy="1015663"/>
          </a:xfrm>
          <a:prstGeom prst="rect">
            <a:avLst/>
          </a:prstGeom>
          <a:noFill/>
          <a:ln w="9525">
            <a:noFill/>
            <a:miter lim="800000"/>
            <a:headEnd/>
            <a:tailEnd/>
          </a:ln>
          <a:effectLst/>
        </p:spPr>
        <p:txBody>
          <a:bodyPr wrap="square">
            <a:spAutoFit/>
          </a:bodyPr>
          <a:lstStyle/>
          <a:p>
            <a:r>
              <a:rPr lang="en-US" sz="1800" dirty="0" smtClean="0">
                <a:solidFill>
                  <a:schemeClr val="bg2"/>
                </a:solidFill>
              </a:rPr>
              <a:t>Distributive Property</a:t>
            </a:r>
          </a:p>
          <a:p>
            <a:endParaRPr lang="en-US" dirty="0"/>
          </a:p>
        </p:txBody>
      </p:sp>
      <p:sp>
        <p:nvSpPr>
          <p:cNvPr id="2053" name="Text Box 5"/>
          <p:cNvSpPr txBox="1">
            <a:spLocks noChangeArrowheads="1"/>
          </p:cNvSpPr>
          <p:nvPr/>
        </p:nvSpPr>
        <p:spPr bwMode="auto">
          <a:xfrm>
            <a:off x="2362200" y="1600200"/>
            <a:ext cx="1524000" cy="461665"/>
          </a:xfrm>
          <a:prstGeom prst="rect">
            <a:avLst/>
          </a:prstGeom>
          <a:noFill/>
          <a:ln w="12700">
            <a:noFill/>
            <a:miter lim="800000"/>
            <a:headEnd/>
            <a:tailEnd/>
          </a:ln>
          <a:effectLst/>
        </p:spPr>
        <p:txBody>
          <a:bodyPr wrap="square">
            <a:spAutoFit/>
          </a:bodyPr>
          <a:lstStyle/>
          <a:p>
            <a:r>
              <a:rPr lang="en-US" dirty="0" smtClean="0">
                <a:solidFill>
                  <a:schemeClr val="bg2"/>
                </a:solidFill>
              </a:rPr>
              <a:t>Factors</a:t>
            </a:r>
            <a:endParaRPr lang="en-US" dirty="0"/>
          </a:p>
        </p:txBody>
      </p:sp>
      <p:sp>
        <p:nvSpPr>
          <p:cNvPr id="2054" name="Text Box 6"/>
          <p:cNvSpPr txBox="1">
            <a:spLocks noChangeArrowheads="1"/>
          </p:cNvSpPr>
          <p:nvPr/>
        </p:nvSpPr>
        <p:spPr bwMode="auto">
          <a:xfrm>
            <a:off x="4191000" y="1600200"/>
            <a:ext cx="784189" cy="461665"/>
          </a:xfrm>
          <a:prstGeom prst="rect">
            <a:avLst/>
          </a:prstGeom>
          <a:noFill/>
          <a:ln w="9525">
            <a:noFill/>
            <a:miter lim="800000"/>
            <a:headEnd/>
            <a:tailEnd/>
          </a:ln>
          <a:effectLst/>
        </p:spPr>
        <p:txBody>
          <a:bodyPr wrap="none">
            <a:spAutoFit/>
          </a:bodyPr>
          <a:lstStyle/>
          <a:p>
            <a:r>
              <a:rPr lang="en-US" dirty="0" smtClean="0">
                <a:solidFill>
                  <a:schemeClr val="bg2"/>
                </a:solidFill>
              </a:rPr>
              <a:t>GCF</a:t>
            </a:r>
            <a:endParaRPr lang="en-US" dirty="0"/>
          </a:p>
        </p:txBody>
      </p:sp>
      <p:sp>
        <p:nvSpPr>
          <p:cNvPr id="2055" name="Text Box 7"/>
          <p:cNvSpPr txBox="1">
            <a:spLocks noChangeArrowheads="1"/>
          </p:cNvSpPr>
          <p:nvPr/>
        </p:nvSpPr>
        <p:spPr bwMode="auto">
          <a:xfrm>
            <a:off x="5486400" y="1447800"/>
            <a:ext cx="1402948" cy="646331"/>
          </a:xfrm>
          <a:prstGeom prst="rect">
            <a:avLst/>
          </a:prstGeom>
          <a:noFill/>
          <a:ln w="9525">
            <a:noFill/>
            <a:miter lim="800000"/>
            <a:headEnd/>
            <a:tailEnd/>
          </a:ln>
          <a:effectLst/>
        </p:spPr>
        <p:txBody>
          <a:bodyPr wrap="none">
            <a:spAutoFit/>
          </a:bodyPr>
          <a:lstStyle/>
          <a:p>
            <a:r>
              <a:rPr lang="en-US" sz="1800" dirty="0">
                <a:solidFill>
                  <a:schemeClr val="bg2"/>
                </a:solidFill>
              </a:rPr>
              <a:t>Prime </a:t>
            </a:r>
          </a:p>
          <a:p>
            <a:r>
              <a:rPr lang="en-US" sz="1800" dirty="0">
                <a:solidFill>
                  <a:schemeClr val="bg2"/>
                </a:solidFill>
              </a:rPr>
              <a:t>Factorization</a:t>
            </a:r>
            <a:endParaRPr lang="en-US" sz="1800" dirty="0"/>
          </a:p>
        </p:txBody>
      </p:sp>
      <p:sp>
        <p:nvSpPr>
          <p:cNvPr id="2056" name="Text Box 8"/>
          <p:cNvSpPr txBox="1">
            <a:spLocks noChangeArrowheads="1"/>
          </p:cNvSpPr>
          <p:nvPr/>
        </p:nvSpPr>
        <p:spPr bwMode="auto">
          <a:xfrm>
            <a:off x="7239000" y="1600200"/>
            <a:ext cx="920750" cy="457200"/>
          </a:xfrm>
          <a:prstGeom prst="rect">
            <a:avLst/>
          </a:prstGeom>
          <a:noFill/>
          <a:ln w="9525">
            <a:noFill/>
            <a:miter lim="800000"/>
            <a:headEnd/>
            <a:tailEnd/>
          </a:ln>
          <a:effectLst/>
        </p:spPr>
        <p:txBody>
          <a:bodyPr wrap="none">
            <a:spAutoFit/>
          </a:bodyPr>
          <a:lstStyle/>
          <a:p>
            <a:r>
              <a:rPr lang="en-US">
                <a:solidFill>
                  <a:schemeClr val="bg2"/>
                </a:solidFill>
              </a:rPr>
              <a:t> LCM</a:t>
            </a:r>
            <a:endParaRPr lang="en-US"/>
          </a:p>
        </p:txBody>
      </p:sp>
      <p:sp>
        <p:nvSpPr>
          <p:cNvPr id="2057" name="Text Box 9"/>
          <p:cNvSpPr txBox="1">
            <a:spLocks noChangeArrowheads="1"/>
          </p:cNvSpPr>
          <p:nvPr/>
        </p:nvSpPr>
        <p:spPr bwMode="auto">
          <a:xfrm>
            <a:off x="838200" y="2514600"/>
            <a:ext cx="1090613" cy="457200"/>
          </a:xfrm>
          <a:prstGeom prst="rect">
            <a:avLst/>
          </a:prstGeom>
          <a:noFill/>
          <a:ln w="9525">
            <a:noFill/>
            <a:miter lim="800000"/>
            <a:headEnd/>
            <a:tailEnd/>
          </a:ln>
          <a:effectLst/>
        </p:spPr>
        <p:txBody>
          <a:bodyPr wrap="none">
            <a:spAutoFit/>
          </a:bodyPr>
          <a:lstStyle/>
          <a:p>
            <a:r>
              <a:rPr lang="en-US" dirty="0">
                <a:hlinkClick r:id="rId8" action="ppaction://hlinksldjump"/>
              </a:rPr>
              <a:t>Q $100</a:t>
            </a:r>
            <a:endParaRPr lang="en-US" dirty="0"/>
          </a:p>
        </p:txBody>
      </p:sp>
      <p:sp>
        <p:nvSpPr>
          <p:cNvPr id="2059" name="Text Box 11"/>
          <p:cNvSpPr txBox="1">
            <a:spLocks noChangeArrowheads="1"/>
          </p:cNvSpPr>
          <p:nvPr/>
        </p:nvSpPr>
        <p:spPr bwMode="auto">
          <a:xfrm>
            <a:off x="898525" y="3241675"/>
            <a:ext cx="1090613" cy="457200"/>
          </a:xfrm>
          <a:prstGeom prst="rect">
            <a:avLst/>
          </a:prstGeom>
          <a:noFill/>
          <a:ln w="9525">
            <a:noFill/>
            <a:miter lim="800000"/>
            <a:headEnd/>
            <a:tailEnd/>
          </a:ln>
          <a:effectLst/>
        </p:spPr>
        <p:txBody>
          <a:bodyPr wrap="none">
            <a:spAutoFit/>
          </a:bodyPr>
          <a:lstStyle/>
          <a:p>
            <a:r>
              <a:rPr lang="en-US">
                <a:hlinkClick r:id="rId9" action="ppaction://hlinksldjump"/>
              </a:rPr>
              <a:t>Q $200</a:t>
            </a:r>
            <a:endParaRPr lang="en-US"/>
          </a:p>
        </p:txBody>
      </p:sp>
      <p:sp>
        <p:nvSpPr>
          <p:cNvPr id="2060" name="Text Box 12"/>
          <p:cNvSpPr txBox="1">
            <a:spLocks noChangeArrowheads="1"/>
          </p:cNvSpPr>
          <p:nvPr/>
        </p:nvSpPr>
        <p:spPr bwMode="auto">
          <a:xfrm>
            <a:off x="898525" y="4003675"/>
            <a:ext cx="1090613" cy="457200"/>
          </a:xfrm>
          <a:prstGeom prst="rect">
            <a:avLst/>
          </a:prstGeom>
          <a:noFill/>
          <a:ln w="9525">
            <a:noFill/>
            <a:miter lim="800000"/>
            <a:headEnd/>
            <a:tailEnd/>
          </a:ln>
          <a:effectLst/>
        </p:spPr>
        <p:txBody>
          <a:bodyPr wrap="none">
            <a:spAutoFit/>
          </a:bodyPr>
          <a:lstStyle/>
          <a:p>
            <a:r>
              <a:rPr lang="en-US">
                <a:hlinkClick r:id="rId10" action="ppaction://hlinksldjump"/>
              </a:rPr>
              <a:t>Q $300</a:t>
            </a:r>
            <a:endParaRPr lang="en-US"/>
          </a:p>
        </p:txBody>
      </p:sp>
      <p:sp>
        <p:nvSpPr>
          <p:cNvPr id="2061" name="Text Box 13"/>
          <p:cNvSpPr txBox="1">
            <a:spLocks noChangeArrowheads="1"/>
          </p:cNvSpPr>
          <p:nvPr/>
        </p:nvSpPr>
        <p:spPr bwMode="auto">
          <a:xfrm>
            <a:off x="898525" y="4765675"/>
            <a:ext cx="1090613" cy="457200"/>
          </a:xfrm>
          <a:prstGeom prst="rect">
            <a:avLst/>
          </a:prstGeom>
          <a:noFill/>
          <a:ln w="9525">
            <a:noFill/>
            <a:miter lim="800000"/>
            <a:headEnd/>
            <a:tailEnd/>
          </a:ln>
          <a:effectLst/>
        </p:spPr>
        <p:txBody>
          <a:bodyPr wrap="none">
            <a:spAutoFit/>
          </a:bodyPr>
          <a:lstStyle/>
          <a:p>
            <a:r>
              <a:rPr lang="en-US" dirty="0">
                <a:hlinkClick r:id="rId11" action="ppaction://hlinksldjump"/>
              </a:rPr>
              <a:t>Q $400</a:t>
            </a:r>
            <a:endParaRPr lang="en-US" dirty="0"/>
          </a:p>
        </p:txBody>
      </p:sp>
      <p:sp>
        <p:nvSpPr>
          <p:cNvPr id="2062" name="Text Box 14"/>
          <p:cNvSpPr txBox="1">
            <a:spLocks noChangeArrowheads="1"/>
          </p:cNvSpPr>
          <p:nvPr/>
        </p:nvSpPr>
        <p:spPr bwMode="auto">
          <a:xfrm>
            <a:off x="898525" y="5527675"/>
            <a:ext cx="1090613" cy="457200"/>
          </a:xfrm>
          <a:prstGeom prst="rect">
            <a:avLst/>
          </a:prstGeom>
          <a:noFill/>
          <a:ln w="9525">
            <a:noFill/>
            <a:miter lim="800000"/>
            <a:headEnd/>
            <a:tailEnd/>
          </a:ln>
          <a:effectLst/>
        </p:spPr>
        <p:txBody>
          <a:bodyPr wrap="none">
            <a:spAutoFit/>
          </a:bodyPr>
          <a:lstStyle/>
          <a:p>
            <a:r>
              <a:rPr lang="en-US">
                <a:hlinkClick r:id="rId12" action="ppaction://hlinksldjump"/>
              </a:rPr>
              <a:t>Q $500</a:t>
            </a:r>
            <a:endParaRPr lang="en-US"/>
          </a:p>
        </p:txBody>
      </p:sp>
      <p:sp>
        <p:nvSpPr>
          <p:cNvPr id="2063" name="Rectangle 15"/>
          <p:cNvSpPr>
            <a:spLocks noChangeArrowheads="1"/>
          </p:cNvSpPr>
          <p:nvPr/>
        </p:nvSpPr>
        <p:spPr bwMode="auto">
          <a:xfrm>
            <a:off x="2514600" y="2514600"/>
            <a:ext cx="1090613" cy="457200"/>
          </a:xfrm>
          <a:prstGeom prst="rect">
            <a:avLst/>
          </a:prstGeom>
          <a:noFill/>
          <a:ln w="9525">
            <a:noFill/>
            <a:miter lim="800000"/>
            <a:headEnd/>
            <a:tailEnd/>
          </a:ln>
          <a:effectLst/>
        </p:spPr>
        <p:txBody>
          <a:bodyPr wrap="none">
            <a:spAutoFit/>
          </a:bodyPr>
          <a:lstStyle/>
          <a:p>
            <a:r>
              <a:rPr lang="en-US">
                <a:hlinkClick r:id="rId13" action="ppaction://hlinksldjump"/>
              </a:rPr>
              <a:t>Q $100</a:t>
            </a:r>
            <a:endParaRPr lang="en-US"/>
          </a:p>
        </p:txBody>
      </p:sp>
      <p:sp>
        <p:nvSpPr>
          <p:cNvPr id="2064" name="Rectangle 16"/>
          <p:cNvSpPr>
            <a:spLocks noChangeArrowheads="1"/>
          </p:cNvSpPr>
          <p:nvPr/>
        </p:nvSpPr>
        <p:spPr bwMode="auto">
          <a:xfrm>
            <a:off x="5562600" y="2514600"/>
            <a:ext cx="1090613" cy="457200"/>
          </a:xfrm>
          <a:prstGeom prst="rect">
            <a:avLst/>
          </a:prstGeom>
          <a:noFill/>
          <a:ln w="9525">
            <a:noFill/>
            <a:miter lim="800000"/>
            <a:headEnd/>
            <a:tailEnd/>
          </a:ln>
          <a:effectLst/>
        </p:spPr>
        <p:txBody>
          <a:bodyPr wrap="none">
            <a:spAutoFit/>
          </a:bodyPr>
          <a:lstStyle/>
          <a:p>
            <a:r>
              <a:rPr lang="en-US">
                <a:hlinkClick r:id="rId14" action="ppaction://hlinksldjump"/>
              </a:rPr>
              <a:t>Q $100</a:t>
            </a:r>
            <a:endParaRPr lang="en-US"/>
          </a:p>
        </p:txBody>
      </p:sp>
      <p:sp>
        <p:nvSpPr>
          <p:cNvPr id="2065" name="Rectangle 17"/>
          <p:cNvSpPr>
            <a:spLocks noChangeArrowheads="1"/>
          </p:cNvSpPr>
          <p:nvPr/>
        </p:nvSpPr>
        <p:spPr bwMode="auto">
          <a:xfrm>
            <a:off x="4038600" y="2514600"/>
            <a:ext cx="1090613" cy="457200"/>
          </a:xfrm>
          <a:prstGeom prst="rect">
            <a:avLst/>
          </a:prstGeom>
          <a:noFill/>
          <a:ln w="9525">
            <a:noFill/>
            <a:miter lim="800000"/>
            <a:headEnd/>
            <a:tailEnd/>
          </a:ln>
          <a:effectLst/>
        </p:spPr>
        <p:txBody>
          <a:bodyPr wrap="none">
            <a:spAutoFit/>
          </a:bodyPr>
          <a:lstStyle/>
          <a:p>
            <a:r>
              <a:rPr lang="en-US">
                <a:hlinkClick r:id="rId15" action="ppaction://hlinksldjump"/>
              </a:rPr>
              <a:t>Q $100</a:t>
            </a:r>
            <a:endParaRPr lang="en-US"/>
          </a:p>
        </p:txBody>
      </p:sp>
      <p:sp>
        <p:nvSpPr>
          <p:cNvPr id="2066" name="Rectangle 18"/>
          <p:cNvSpPr>
            <a:spLocks noChangeArrowheads="1"/>
          </p:cNvSpPr>
          <p:nvPr/>
        </p:nvSpPr>
        <p:spPr bwMode="auto">
          <a:xfrm>
            <a:off x="7010400" y="2514600"/>
            <a:ext cx="1090613" cy="457200"/>
          </a:xfrm>
          <a:prstGeom prst="rect">
            <a:avLst/>
          </a:prstGeom>
          <a:noFill/>
          <a:ln w="9525">
            <a:noFill/>
            <a:miter lim="800000"/>
            <a:headEnd/>
            <a:tailEnd/>
          </a:ln>
          <a:effectLst/>
        </p:spPr>
        <p:txBody>
          <a:bodyPr wrap="none">
            <a:spAutoFit/>
          </a:bodyPr>
          <a:lstStyle/>
          <a:p>
            <a:r>
              <a:rPr lang="en-US">
                <a:hlinkClick r:id="rId16" action="ppaction://hlinksldjump"/>
              </a:rPr>
              <a:t>Q $100</a:t>
            </a:r>
            <a:endParaRPr lang="en-US"/>
          </a:p>
        </p:txBody>
      </p:sp>
      <p:sp>
        <p:nvSpPr>
          <p:cNvPr id="2067" name="Rectangle 19"/>
          <p:cNvSpPr>
            <a:spLocks noChangeArrowheads="1"/>
          </p:cNvSpPr>
          <p:nvPr/>
        </p:nvSpPr>
        <p:spPr bwMode="auto">
          <a:xfrm>
            <a:off x="2514600" y="3276600"/>
            <a:ext cx="1090613" cy="457200"/>
          </a:xfrm>
          <a:prstGeom prst="rect">
            <a:avLst/>
          </a:prstGeom>
          <a:noFill/>
          <a:ln w="9525">
            <a:noFill/>
            <a:miter lim="800000"/>
            <a:headEnd/>
            <a:tailEnd/>
          </a:ln>
          <a:effectLst/>
        </p:spPr>
        <p:txBody>
          <a:bodyPr wrap="none">
            <a:spAutoFit/>
          </a:bodyPr>
          <a:lstStyle/>
          <a:p>
            <a:r>
              <a:rPr lang="en-US">
                <a:hlinkClick r:id="rId17" action="ppaction://hlinksldjump"/>
              </a:rPr>
              <a:t>Q $200</a:t>
            </a:r>
            <a:endParaRPr lang="en-US"/>
          </a:p>
        </p:txBody>
      </p:sp>
      <p:sp>
        <p:nvSpPr>
          <p:cNvPr id="2068" name="Rectangle 20"/>
          <p:cNvSpPr>
            <a:spLocks noChangeArrowheads="1"/>
          </p:cNvSpPr>
          <p:nvPr/>
        </p:nvSpPr>
        <p:spPr bwMode="auto">
          <a:xfrm>
            <a:off x="4038600" y="3276600"/>
            <a:ext cx="1090613" cy="457200"/>
          </a:xfrm>
          <a:prstGeom prst="rect">
            <a:avLst/>
          </a:prstGeom>
          <a:noFill/>
          <a:ln w="9525">
            <a:noFill/>
            <a:miter lim="800000"/>
            <a:headEnd/>
            <a:tailEnd/>
          </a:ln>
          <a:effectLst/>
        </p:spPr>
        <p:txBody>
          <a:bodyPr wrap="none">
            <a:spAutoFit/>
          </a:bodyPr>
          <a:lstStyle/>
          <a:p>
            <a:r>
              <a:rPr lang="en-US">
                <a:hlinkClick r:id="rId18" action="ppaction://hlinksldjump"/>
              </a:rPr>
              <a:t>Q $200</a:t>
            </a:r>
            <a:endParaRPr lang="en-US"/>
          </a:p>
        </p:txBody>
      </p:sp>
      <p:sp>
        <p:nvSpPr>
          <p:cNvPr id="2069" name="Rectangle 21"/>
          <p:cNvSpPr>
            <a:spLocks noChangeArrowheads="1"/>
          </p:cNvSpPr>
          <p:nvPr/>
        </p:nvSpPr>
        <p:spPr bwMode="auto">
          <a:xfrm>
            <a:off x="5562600" y="3276600"/>
            <a:ext cx="1090613" cy="457200"/>
          </a:xfrm>
          <a:prstGeom prst="rect">
            <a:avLst/>
          </a:prstGeom>
          <a:noFill/>
          <a:ln w="9525">
            <a:noFill/>
            <a:miter lim="800000"/>
            <a:headEnd/>
            <a:tailEnd/>
          </a:ln>
          <a:effectLst/>
        </p:spPr>
        <p:txBody>
          <a:bodyPr wrap="none">
            <a:spAutoFit/>
          </a:bodyPr>
          <a:lstStyle/>
          <a:p>
            <a:r>
              <a:rPr lang="en-US">
                <a:hlinkClick r:id="rId19" action="ppaction://hlinksldjump"/>
              </a:rPr>
              <a:t>Q $200</a:t>
            </a:r>
            <a:endParaRPr lang="en-US"/>
          </a:p>
        </p:txBody>
      </p:sp>
      <p:sp>
        <p:nvSpPr>
          <p:cNvPr id="2070" name="Rectangle 22"/>
          <p:cNvSpPr>
            <a:spLocks noChangeArrowheads="1"/>
          </p:cNvSpPr>
          <p:nvPr/>
        </p:nvSpPr>
        <p:spPr bwMode="auto">
          <a:xfrm>
            <a:off x="7010400" y="3276600"/>
            <a:ext cx="1090613" cy="457200"/>
          </a:xfrm>
          <a:prstGeom prst="rect">
            <a:avLst/>
          </a:prstGeom>
          <a:noFill/>
          <a:ln w="9525">
            <a:noFill/>
            <a:miter lim="800000"/>
            <a:headEnd/>
            <a:tailEnd/>
          </a:ln>
          <a:effectLst/>
        </p:spPr>
        <p:txBody>
          <a:bodyPr wrap="none">
            <a:spAutoFit/>
          </a:bodyPr>
          <a:lstStyle/>
          <a:p>
            <a:r>
              <a:rPr lang="en-US">
                <a:hlinkClick r:id="rId20" action="ppaction://hlinksldjump"/>
              </a:rPr>
              <a:t>Q $200</a:t>
            </a:r>
            <a:endParaRPr lang="en-US"/>
          </a:p>
        </p:txBody>
      </p:sp>
      <p:sp>
        <p:nvSpPr>
          <p:cNvPr id="2071" name="Rectangle 23"/>
          <p:cNvSpPr>
            <a:spLocks noChangeArrowheads="1"/>
          </p:cNvSpPr>
          <p:nvPr/>
        </p:nvSpPr>
        <p:spPr bwMode="auto">
          <a:xfrm>
            <a:off x="2514600" y="3962400"/>
            <a:ext cx="1090613" cy="457200"/>
          </a:xfrm>
          <a:prstGeom prst="rect">
            <a:avLst/>
          </a:prstGeom>
          <a:noFill/>
          <a:ln w="9525">
            <a:noFill/>
            <a:miter lim="800000"/>
            <a:headEnd/>
            <a:tailEnd/>
          </a:ln>
          <a:effectLst/>
        </p:spPr>
        <p:txBody>
          <a:bodyPr wrap="none">
            <a:spAutoFit/>
          </a:bodyPr>
          <a:lstStyle/>
          <a:p>
            <a:r>
              <a:rPr lang="en-US">
                <a:hlinkClick r:id="rId21" action="ppaction://hlinksldjump"/>
              </a:rPr>
              <a:t>Q $300</a:t>
            </a:r>
            <a:endParaRPr lang="en-US"/>
          </a:p>
        </p:txBody>
      </p:sp>
      <p:sp>
        <p:nvSpPr>
          <p:cNvPr id="2072" name="Rectangle 24"/>
          <p:cNvSpPr>
            <a:spLocks noChangeArrowheads="1"/>
          </p:cNvSpPr>
          <p:nvPr/>
        </p:nvSpPr>
        <p:spPr bwMode="auto">
          <a:xfrm>
            <a:off x="3962400" y="3962400"/>
            <a:ext cx="1090613" cy="457200"/>
          </a:xfrm>
          <a:prstGeom prst="rect">
            <a:avLst/>
          </a:prstGeom>
          <a:noFill/>
          <a:ln w="9525">
            <a:noFill/>
            <a:miter lim="800000"/>
            <a:headEnd/>
            <a:tailEnd/>
          </a:ln>
          <a:effectLst/>
        </p:spPr>
        <p:txBody>
          <a:bodyPr wrap="none">
            <a:spAutoFit/>
          </a:bodyPr>
          <a:lstStyle/>
          <a:p>
            <a:r>
              <a:rPr lang="en-US">
                <a:hlinkClick r:id="rId22" action="ppaction://hlinksldjump"/>
              </a:rPr>
              <a:t>Q $300</a:t>
            </a:r>
            <a:endParaRPr lang="en-US"/>
          </a:p>
        </p:txBody>
      </p:sp>
      <p:sp>
        <p:nvSpPr>
          <p:cNvPr id="2073" name="Rectangle 25"/>
          <p:cNvSpPr>
            <a:spLocks noChangeArrowheads="1"/>
          </p:cNvSpPr>
          <p:nvPr/>
        </p:nvSpPr>
        <p:spPr bwMode="auto">
          <a:xfrm>
            <a:off x="5538788" y="3962400"/>
            <a:ext cx="1090612" cy="457200"/>
          </a:xfrm>
          <a:prstGeom prst="rect">
            <a:avLst/>
          </a:prstGeom>
          <a:noFill/>
          <a:ln w="9525">
            <a:noFill/>
            <a:miter lim="800000"/>
            <a:headEnd/>
            <a:tailEnd/>
          </a:ln>
          <a:effectLst/>
        </p:spPr>
        <p:txBody>
          <a:bodyPr wrap="none">
            <a:spAutoFit/>
          </a:bodyPr>
          <a:lstStyle/>
          <a:p>
            <a:r>
              <a:rPr lang="en-US">
                <a:hlinkClick r:id="rId23" action="ppaction://hlinksldjump"/>
              </a:rPr>
              <a:t>Q $300</a:t>
            </a:r>
            <a:endParaRPr lang="en-US"/>
          </a:p>
        </p:txBody>
      </p:sp>
      <p:sp>
        <p:nvSpPr>
          <p:cNvPr id="2074" name="Rectangle 26"/>
          <p:cNvSpPr>
            <a:spLocks noChangeArrowheads="1"/>
          </p:cNvSpPr>
          <p:nvPr/>
        </p:nvSpPr>
        <p:spPr bwMode="auto">
          <a:xfrm>
            <a:off x="7010400" y="4038600"/>
            <a:ext cx="1090613" cy="457200"/>
          </a:xfrm>
          <a:prstGeom prst="rect">
            <a:avLst/>
          </a:prstGeom>
          <a:noFill/>
          <a:ln w="9525">
            <a:noFill/>
            <a:miter lim="800000"/>
            <a:headEnd/>
            <a:tailEnd/>
          </a:ln>
          <a:effectLst/>
        </p:spPr>
        <p:txBody>
          <a:bodyPr wrap="none">
            <a:spAutoFit/>
          </a:bodyPr>
          <a:lstStyle/>
          <a:p>
            <a:r>
              <a:rPr lang="en-US">
                <a:hlinkClick r:id="rId24" action="ppaction://hlinksldjump"/>
              </a:rPr>
              <a:t>Q $300</a:t>
            </a:r>
            <a:endParaRPr lang="en-US"/>
          </a:p>
        </p:txBody>
      </p:sp>
      <p:sp>
        <p:nvSpPr>
          <p:cNvPr id="2075" name="Rectangle 27"/>
          <p:cNvSpPr>
            <a:spLocks noChangeArrowheads="1"/>
          </p:cNvSpPr>
          <p:nvPr/>
        </p:nvSpPr>
        <p:spPr bwMode="auto">
          <a:xfrm>
            <a:off x="2514600" y="4724400"/>
            <a:ext cx="1090613" cy="457200"/>
          </a:xfrm>
          <a:prstGeom prst="rect">
            <a:avLst/>
          </a:prstGeom>
          <a:noFill/>
          <a:ln w="9525">
            <a:noFill/>
            <a:miter lim="800000"/>
            <a:headEnd/>
            <a:tailEnd/>
          </a:ln>
          <a:effectLst/>
        </p:spPr>
        <p:txBody>
          <a:bodyPr wrap="none">
            <a:spAutoFit/>
          </a:bodyPr>
          <a:lstStyle/>
          <a:p>
            <a:r>
              <a:rPr lang="en-US">
                <a:hlinkClick r:id="rId25" action="ppaction://hlinksldjump"/>
              </a:rPr>
              <a:t>Q $400</a:t>
            </a:r>
            <a:endParaRPr lang="en-US"/>
          </a:p>
        </p:txBody>
      </p:sp>
      <p:sp>
        <p:nvSpPr>
          <p:cNvPr id="2076" name="Rectangle 28"/>
          <p:cNvSpPr>
            <a:spLocks noChangeArrowheads="1"/>
          </p:cNvSpPr>
          <p:nvPr/>
        </p:nvSpPr>
        <p:spPr bwMode="auto">
          <a:xfrm>
            <a:off x="4038600" y="4800600"/>
            <a:ext cx="1090613" cy="457200"/>
          </a:xfrm>
          <a:prstGeom prst="rect">
            <a:avLst/>
          </a:prstGeom>
          <a:noFill/>
          <a:ln w="9525">
            <a:noFill/>
            <a:miter lim="800000"/>
            <a:headEnd/>
            <a:tailEnd/>
          </a:ln>
          <a:effectLst/>
        </p:spPr>
        <p:txBody>
          <a:bodyPr wrap="none">
            <a:spAutoFit/>
          </a:bodyPr>
          <a:lstStyle/>
          <a:p>
            <a:r>
              <a:rPr lang="en-US">
                <a:hlinkClick r:id="rId26" action="ppaction://hlinksldjump"/>
              </a:rPr>
              <a:t>Q $400</a:t>
            </a:r>
            <a:endParaRPr lang="en-US"/>
          </a:p>
        </p:txBody>
      </p:sp>
      <p:sp>
        <p:nvSpPr>
          <p:cNvPr id="2077" name="Rectangle 29"/>
          <p:cNvSpPr>
            <a:spLocks noChangeArrowheads="1"/>
          </p:cNvSpPr>
          <p:nvPr/>
        </p:nvSpPr>
        <p:spPr bwMode="auto">
          <a:xfrm>
            <a:off x="5562600" y="4800600"/>
            <a:ext cx="1090613" cy="457200"/>
          </a:xfrm>
          <a:prstGeom prst="rect">
            <a:avLst/>
          </a:prstGeom>
          <a:noFill/>
          <a:ln w="9525">
            <a:noFill/>
            <a:miter lim="800000"/>
            <a:headEnd/>
            <a:tailEnd/>
          </a:ln>
          <a:effectLst/>
        </p:spPr>
        <p:txBody>
          <a:bodyPr wrap="none">
            <a:spAutoFit/>
          </a:bodyPr>
          <a:lstStyle/>
          <a:p>
            <a:r>
              <a:rPr lang="en-US">
                <a:hlinkClick r:id="rId27" action="ppaction://hlinksldjump"/>
              </a:rPr>
              <a:t>Q $400</a:t>
            </a:r>
            <a:endParaRPr lang="en-US"/>
          </a:p>
        </p:txBody>
      </p:sp>
      <p:sp>
        <p:nvSpPr>
          <p:cNvPr id="2078" name="Rectangle 30"/>
          <p:cNvSpPr>
            <a:spLocks noChangeArrowheads="1"/>
          </p:cNvSpPr>
          <p:nvPr/>
        </p:nvSpPr>
        <p:spPr bwMode="auto">
          <a:xfrm>
            <a:off x="7010400" y="4800600"/>
            <a:ext cx="1090613" cy="457200"/>
          </a:xfrm>
          <a:prstGeom prst="rect">
            <a:avLst/>
          </a:prstGeom>
          <a:noFill/>
          <a:ln w="9525">
            <a:noFill/>
            <a:miter lim="800000"/>
            <a:headEnd/>
            <a:tailEnd/>
          </a:ln>
          <a:effectLst/>
        </p:spPr>
        <p:txBody>
          <a:bodyPr wrap="none">
            <a:spAutoFit/>
          </a:bodyPr>
          <a:lstStyle/>
          <a:p>
            <a:r>
              <a:rPr lang="en-US" dirty="0">
                <a:hlinkClick r:id="rId28" action="ppaction://hlinksldjump"/>
              </a:rPr>
              <a:t>Q $400</a:t>
            </a:r>
            <a:endParaRPr lang="en-US" dirty="0"/>
          </a:p>
        </p:txBody>
      </p:sp>
      <p:sp>
        <p:nvSpPr>
          <p:cNvPr id="2079" name="Rectangle 31"/>
          <p:cNvSpPr>
            <a:spLocks noChangeArrowheads="1"/>
          </p:cNvSpPr>
          <p:nvPr/>
        </p:nvSpPr>
        <p:spPr bwMode="auto">
          <a:xfrm>
            <a:off x="2514600" y="5562600"/>
            <a:ext cx="1090613" cy="457200"/>
          </a:xfrm>
          <a:prstGeom prst="rect">
            <a:avLst/>
          </a:prstGeom>
          <a:noFill/>
          <a:ln w="9525">
            <a:noFill/>
            <a:miter lim="800000"/>
            <a:headEnd/>
            <a:tailEnd/>
          </a:ln>
          <a:effectLst/>
        </p:spPr>
        <p:txBody>
          <a:bodyPr wrap="none">
            <a:spAutoFit/>
          </a:bodyPr>
          <a:lstStyle/>
          <a:p>
            <a:r>
              <a:rPr lang="en-US">
                <a:hlinkClick r:id="rId29" action="ppaction://hlinksldjump"/>
              </a:rPr>
              <a:t>Q $500</a:t>
            </a:r>
            <a:endParaRPr lang="en-US"/>
          </a:p>
        </p:txBody>
      </p:sp>
      <p:sp>
        <p:nvSpPr>
          <p:cNvPr id="2080" name="Rectangle 32"/>
          <p:cNvSpPr>
            <a:spLocks noChangeArrowheads="1"/>
          </p:cNvSpPr>
          <p:nvPr/>
        </p:nvSpPr>
        <p:spPr bwMode="auto">
          <a:xfrm>
            <a:off x="4038600" y="5562600"/>
            <a:ext cx="1090613" cy="457200"/>
          </a:xfrm>
          <a:prstGeom prst="rect">
            <a:avLst/>
          </a:prstGeom>
          <a:noFill/>
          <a:ln w="9525">
            <a:noFill/>
            <a:miter lim="800000"/>
            <a:headEnd/>
            <a:tailEnd/>
          </a:ln>
          <a:effectLst/>
        </p:spPr>
        <p:txBody>
          <a:bodyPr wrap="none">
            <a:spAutoFit/>
          </a:bodyPr>
          <a:lstStyle/>
          <a:p>
            <a:r>
              <a:rPr lang="en-US">
                <a:hlinkClick r:id="rId30" action="ppaction://hlinksldjump"/>
              </a:rPr>
              <a:t>Q $500</a:t>
            </a:r>
            <a:endParaRPr lang="en-US"/>
          </a:p>
        </p:txBody>
      </p:sp>
      <p:sp>
        <p:nvSpPr>
          <p:cNvPr id="2081" name="Rectangle 33"/>
          <p:cNvSpPr>
            <a:spLocks noChangeArrowheads="1"/>
          </p:cNvSpPr>
          <p:nvPr/>
        </p:nvSpPr>
        <p:spPr bwMode="auto">
          <a:xfrm>
            <a:off x="5562600" y="5562600"/>
            <a:ext cx="1090613" cy="457200"/>
          </a:xfrm>
          <a:prstGeom prst="rect">
            <a:avLst/>
          </a:prstGeom>
          <a:noFill/>
          <a:ln w="9525">
            <a:noFill/>
            <a:miter lim="800000"/>
            <a:headEnd/>
            <a:tailEnd/>
          </a:ln>
          <a:effectLst/>
        </p:spPr>
        <p:txBody>
          <a:bodyPr wrap="none">
            <a:spAutoFit/>
          </a:bodyPr>
          <a:lstStyle/>
          <a:p>
            <a:r>
              <a:rPr lang="en-US">
                <a:hlinkClick r:id="rId31" action="ppaction://hlinksldjump"/>
              </a:rPr>
              <a:t>Q $500</a:t>
            </a:r>
            <a:endParaRPr lang="en-US"/>
          </a:p>
        </p:txBody>
      </p:sp>
      <p:sp>
        <p:nvSpPr>
          <p:cNvPr id="2082" name="Rectangle 34"/>
          <p:cNvSpPr>
            <a:spLocks noChangeArrowheads="1"/>
          </p:cNvSpPr>
          <p:nvPr/>
        </p:nvSpPr>
        <p:spPr bwMode="auto">
          <a:xfrm>
            <a:off x="7010400" y="5562600"/>
            <a:ext cx="1090613" cy="457200"/>
          </a:xfrm>
          <a:prstGeom prst="rect">
            <a:avLst/>
          </a:prstGeom>
          <a:noFill/>
          <a:ln w="9525">
            <a:noFill/>
            <a:miter lim="800000"/>
            <a:headEnd/>
            <a:tailEnd/>
          </a:ln>
          <a:effectLst/>
        </p:spPr>
        <p:txBody>
          <a:bodyPr wrap="none">
            <a:spAutoFit/>
          </a:bodyPr>
          <a:lstStyle/>
          <a:p>
            <a:r>
              <a:rPr lang="en-US">
                <a:hlinkClick r:id="rId32" action="ppaction://hlinksldjump"/>
              </a:rPr>
              <a:t>Q $500</a:t>
            </a:r>
            <a:endParaRPr lang="en-US"/>
          </a:p>
        </p:txBody>
      </p:sp>
      <p:sp>
        <p:nvSpPr>
          <p:cNvPr id="2095" name="Text Box 47"/>
          <p:cNvSpPr txBox="1">
            <a:spLocks noChangeArrowheads="1"/>
          </p:cNvSpPr>
          <p:nvPr/>
        </p:nvSpPr>
        <p:spPr bwMode="auto">
          <a:xfrm>
            <a:off x="6765925" y="6324600"/>
            <a:ext cx="1995488" cy="466725"/>
          </a:xfrm>
          <a:prstGeom prst="rect">
            <a:avLst/>
          </a:prstGeom>
          <a:noFill/>
          <a:ln w="9525">
            <a:solidFill>
              <a:schemeClr val="accent1"/>
            </a:solidFill>
            <a:miter lim="800000"/>
            <a:headEnd/>
            <a:tailEnd/>
          </a:ln>
          <a:effectLst/>
        </p:spPr>
        <p:txBody>
          <a:bodyPr wrap="none">
            <a:spAutoFit/>
          </a:bodyPr>
          <a:lstStyle/>
          <a:p>
            <a:r>
              <a:rPr lang="en-US">
                <a:hlinkClick r:id="rId33" action="ppaction://hlinksldjump"/>
              </a:rPr>
              <a:t>Final Jeopardy</a:t>
            </a:r>
            <a:endParaRPr lang="en-US"/>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nodeType="clickEffect">
                                  <p:stCondLst>
                                    <p:cond delay="0"/>
                                  </p:stCondLst>
                                  <p:childTnLst>
                                    <p:set>
                                      <p:cBhvr>
                                        <p:cTn id="6" dur="1" fill="hold">
                                          <p:stCondLst>
                                            <p:cond delay="0"/>
                                          </p:stCondLst>
                                        </p:cTn>
                                        <p:tgtEl>
                                          <p:spTgt spid="2051"/>
                                        </p:tgtEl>
                                        <p:attrNameLst>
                                          <p:attrName>style.visibility</p:attrName>
                                        </p:attrNameLst>
                                      </p:cBhvr>
                                      <p:to>
                                        <p:strVal val="visible"/>
                                      </p:to>
                                    </p:set>
                                    <p:anim calcmode="lin" valueType="num">
                                      <p:cBhvr additive="base">
                                        <p:cTn id="7" dur="5000" fill="hold"/>
                                        <p:tgtEl>
                                          <p:spTgt spid="2051"/>
                                        </p:tgtEl>
                                        <p:attrNameLst>
                                          <p:attrName>ppt_x</p:attrName>
                                        </p:attrNameLst>
                                      </p:cBhvr>
                                      <p:tavLst>
                                        <p:tav tm="0">
                                          <p:val>
                                            <p:strVal val="#ppt_x"/>
                                          </p:val>
                                        </p:tav>
                                        <p:tav tm="100000">
                                          <p:val>
                                            <p:strVal val="#ppt_x"/>
                                          </p:val>
                                        </p:tav>
                                      </p:tavLst>
                                    </p:anim>
                                    <p:anim calcmode="lin" valueType="num">
                                      <p:cBhvr additive="base">
                                        <p:cTn id="8" dur="5000" fill="hold"/>
                                        <p:tgtEl>
                                          <p:spTgt spid="205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5" presetClass="entr" presetSubtype="0" fill="hold" grpId="0" nodeType="clickEffect">
                                  <p:stCondLst>
                                    <p:cond delay="0"/>
                                  </p:stCondLst>
                                  <p:childTnLst>
                                    <p:set>
                                      <p:cBhvr>
                                        <p:cTn id="12" dur="1" fill="hold">
                                          <p:stCondLst>
                                            <p:cond delay="0"/>
                                          </p:stCondLst>
                                        </p:cTn>
                                        <p:tgtEl>
                                          <p:spTgt spid="2050"/>
                                        </p:tgtEl>
                                        <p:attrNameLst>
                                          <p:attrName>style.visibility</p:attrName>
                                        </p:attrNameLst>
                                      </p:cBhvr>
                                      <p:to>
                                        <p:strVal val="visible"/>
                                      </p:to>
                                    </p:set>
                                    <p:anim calcmode="lin" valueType="num">
                                      <p:cBhvr>
                                        <p:cTn id="13" dur="1000" fill="hold"/>
                                        <p:tgtEl>
                                          <p:spTgt spid="2050"/>
                                        </p:tgtEl>
                                        <p:attrNameLst>
                                          <p:attrName>ppt_w</p:attrName>
                                        </p:attrNameLst>
                                      </p:cBhvr>
                                      <p:tavLst>
                                        <p:tav tm="0">
                                          <p:val>
                                            <p:fltVal val="0"/>
                                          </p:val>
                                        </p:tav>
                                        <p:tav tm="100000">
                                          <p:val>
                                            <p:strVal val="#ppt_w"/>
                                          </p:val>
                                        </p:tav>
                                      </p:tavLst>
                                    </p:anim>
                                    <p:anim calcmode="lin" valueType="num">
                                      <p:cBhvr>
                                        <p:cTn id="14" dur="1000" fill="hold"/>
                                        <p:tgtEl>
                                          <p:spTgt spid="2050"/>
                                        </p:tgtEl>
                                        <p:attrNameLst>
                                          <p:attrName>ppt_h</p:attrName>
                                        </p:attrNameLst>
                                      </p:cBhvr>
                                      <p:tavLst>
                                        <p:tav tm="0">
                                          <p:val>
                                            <p:fltVal val="0"/>
                                          </p:val>
                                        </p:tav>
                                        <p:tav tm="100000">
                                          <p:val>
                                            <p:strVal val="#ppt_h"/>
                                          </p:val>
                                        </p:tav>
                                      </p:tavLst>
                                    </p:anim>
                                    <p:anim calcmode="lin" valueType="num">
                                      <p:cBhvr>
                                        <p:cTn id="15" dur="1000" fill="hold"/>
                                        <p:tgtEl>
                                          <p:spTgt spid="2050"/>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2050"/>
                                        </p:tgtEl>
                                        <p:attrNameLst>
                                          <p:attrName>ppt_y</p:attrName>
                                        </p:attrNameLst>
                                      </p:cBhvr>
                                      <p:tavLst>
                                        <p:tav tm="0" fmla="#ppt_y+(sin(-2*pi*(1-$))*-#ppt_x+cos(-2*pi*(1-$))*(1-#ppt_y))*(1-$)">
                                          <p:val>
                                            <p:fltVal val="0"/>
                                          </p:val>
                                        </p:tav>
                                        <p:tav tm="100000">
                                          <p:val>
                                            <p:fltVal val="1"/>
                                          </p:val>
                                        </p:tav>
                                      </p:tavLst>
                                    </p:anim>
                                  </p:childTnLst>
                                  <p:subTnLst>
                                    <p:audio>
                                      <p:cMediaNode>
                                        <p:cTn display="0" masterRel="sameClick">
                                          <p:stCondLst>
                                            <p:cond evt="begin" delay="0">
                                              <p:tn val="11"/>
                                            </p:cond>
                                          </p:stCondLst>
                                          <p:endCondLst>
                                            <p:cond evt="onStopAudio" delay="0">
                                              <p:tgtEl>
                                                <p:sldTgt/>
                                              </p:tgtEl>
                                            </p:cond>
                                          </p:endCondLst>
                                        </p:cTn>
                                        <p:tgtEl>
                                          <p:sndTgt r:embed="rId4" name="jeop.wav"/>
                                        </p:tgtEl>
                                      </p:cMediaNode>
                                    </p:audio>
                                  </p:sub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2052">
                                            <p:txEl>
                                              <p:pRg st="0" end="0"/>
                                            </p:txEl>
                                          </p:spTgt>
                                        </p:tgtEl>
                                        <p:attrNameLst>
                                          <p:attrName>style.visibility</p:attrName>
                                        </p:attrNameLst>
                                      </p:cBhvr>
                                      <p:to>
                                        <p:strVal val="visible"/>
                                      </p:to>
                                    </p:set>
                                    <p:anim calcmode="lin" valueType="num">
                                      <p:cBhvr additive="base">
                                        <p:cTn id="21" dur="500" fill="hold"/>
                                        <p:tgtEl>
                                          <p:spTgt spid="2052">
                                            <p:txEl>
                                              <p:pRg st="0" end="0"/>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05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2053">
                                            <p:txEl>
                                              <p:pRg st="0" end="0"/>
                                            </p:txEl>
                                          </p:spTgt>
                                        </p:tgtEl>
                                        <p:attrNameLst>
                                          <p:attrName>style.visibility</p:attrName>
                                        </p:attrNameLst>
                                      </p:cBhvr>
                                      <p:to>
                                        <p:strVal val="visible"/>
                                      </p:to>
                                    </p:set>
                                    <p:anim calcmode="lin" valueType="num">
                                      <p:cBhvr additive="base">
                                        <p:cTn id="27" dur="500" fill="hold"/>
                                        <p:tgtEl>
                                          <p:spTgt spid="2053">
                                            <p:txEl>
                                              <p:pRg st="0" end="0"/>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205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2054">
                                            <p:txEl>
                                              <p:pRg st="0" end="0"/>
                                            </p:txEl>
                                          </p:spTgt>
                                        </p:tgtEl>
                                        <p:attrNameLst>
                                          <p:attrName>style.visibility</p:attrName>
                                        </p:attrNameLst>
                                      </p:cBhvr>
                                      <p:to>
                                        <p:strVal val="visible"/>
                                      </p:to>
                                    </p:set>
                                    <p:anim calcmode="lin" valueType="num">
                                      <p:cBhvr additive="base">
                                        <p:cTn id="33" dur="500" fill="hold"/>
                                        <p:tgtEl>
                                          <p:spTgt spid="2054">
                                            <p:txEl>
                                              <p:pRg st="0" end="0"/>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05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8" fill="hold" grpId="0" nodeType="clickEffect">
                                  <p:stCondLst>
                                    <p:cond delay="0"/>
                                  </p:stCondLst>
                                  <p:childTnLst>
                                    <p:set>
                                      <p:cBhvr>
                                        <p:cTn id="38" dur="1" fill="hold">
                                          <p:stCondLst>
                                            <p:cond delay="0"/>
                                          </p:stCondLst>
                                        </p:cTn>
                                        <p:tgtEl>
                                          <p:spTgt spid="2055">
                                            <p:txEl>
                                              <p:pRg st="0" end="0"/>
                                            </p:txEl>
                                          </p:spTgt>
                                        </p:tgtEl>
                                        <p:attrNameLst>
                                          <p:attrName>style.visibility</p:attrName>
                                        </p:attrNameLst>
                                      </p:cBhvr>
                                      <p:to>
                                        <p:strVal val="visible"/>
                                      </p:to>
                                    </p:set>
                                    <p:anim calcmode="lin" valueType="num">
                                      <p:cBhvr additive="base">
                                        <p:cTn id="39" dur="500" fill="hold"/>
                                        <p:tgtEl>
                                          <p:spTgt spid="2055">
                                            <p:txEl>
                                              <p:pRg st="0" end="0"/>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205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8" fill="hold" grpId="0" nodeType="clickEffect">
                                  <p:stCondLst>
                                    <p:cond delay="0"/>
                                  </p:stCondLst>
                                  <p:childTnLst>
                                    <p:set>
                                      <p:cBhvr>
                                        <p:cTn id="44" dur="1" fill="hold">
                                          <p:stCondLst>
                                            <p:cond delay="0"/>
                                          </p:stCondLst>
                                        </p:cTn>
                                        <p:tgtEl>
                                          <p:spTgt spid="2055">
                                            <p:txEl>
                                              <p:pRg st="1" end="1"/>
                                            </p:txEl>
                                          </p:spTgt>
                                        </p:tgtEl>
                                        <p:attrNameLst>
                                          <p:attrName>style.visibility</p:attrName>
                                        </p:attrNameLst>
                                      </p:cBhvr>
                                      <p:to>
                                        <p:strVal val="visible"/>
                                      </p:to>
                                    </p:set>
                                    <p:anim calcmode="lin" valueType="num">
                                      <p:cBhvr additive="base">
                                        <p:cTn id="45" dur="500" fill="hold"/>
                                        <p:tgtEl>
                                          <p:spTgt spid="2055">
                                            <p:txEl>
                                              <p:pRg st="1" end="1"/>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205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8" fill="hold" grpId="0" nodeType="clickEffect">
                                  <p:stCondLst>
                                    <p:cond delay="0"/>
                                  </p:stCondLst>
                                  <p:childTnLst>
                                    <p:set>
                                      <p:cBhvr>
                                        <p:cTn id="50" dur="1" fill="hold">
                                          <p:stCondLst>
                                            <p:cond delay="0"/>
                                          </p:stCondLst>
                                        </p:cTn>
                                        <p:tgtEl>
                                          <p:spTgt spid="2056">
                                            <p:txEl>
                                              <p:pRg st="0" end="0"/>
                                            </p:txEl>
                                          </p:spTgt>
                                        </p:tgtEl>
                                        <p:attrNameLst>
                                          <p:attrName>style.visibility</p:attrName>
                                        </p:attrNameLst>
                                      </p:cBhvr>
                                      <p:to>
                                        <p:strVal val="visible"/>
                                      </p:to>
                                    </p:set>
                                    <p:anim calcmode="lin" valueType="num">
                                      <p:cBhvr additive="base">
                                        <p:cTn id="51" dur="500" fill="hold"/>
                                        <p:tgtEl>
                                          <p:spTgt spid="2056">
                                            <p:txEl>
                                              <p:pRg st="0" end="0"/>
                                            </p:txEl>
                                          </p:spTgt>
                                        </p:tgtEl>
                                        <p:attrNameLst>
                                          <p:attrName>ppt_x</p:attrName>
                                        </p:attrNameLst>
                                      </p:cBhvr>
                                      <p:tavLst>
                                        <p:tav tm="0">
                                          <p:val>
                                            <p:strVal val="0-#ppt_w/2"/>
                                          </p:val>
                                        </p:tav>
                                        <p:tav tm="100000">
                                          <p:val>
                                            <p:strVal val="#ppt_x"/>
                                          </p:val>
                                        </p:tav>
                                      </p:tavLst>
                                    </p:anim>
                                    <p:anim calcmode="lin" valueType="num">
                                      <p:cBhvr additive="base">
                                        <p:cTn id="52" dur="500" fill="hold"/>
                                        <p:tgtEl>
                                          <p:spTgt spid="205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autoUpdateAnimBg="0"/>
      <p:bldP spid="2052" grpId="0" build="p" autoUpdateAnimBg="0"/>
      <p:bldP spid="2053" grpId="0" build="p" autoUpdateAnimBg="0"/>
      <p:bldP spid="2054" grpId="0" build="p" autoUpdateAnimBg="0"/>
      <p:bldP spid="2055" grpId="0" build="p" autoUpdateAnimBg="0"/>
      <p:bldP spid="2056" grpId="0" build="p"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dirty="0"/>
              <a:t>$500 </a:t>
            </a:r>
            <a:r>
              <a:rPr lang="en-US" dirty="0" smtClean="0"/>
              <a:t>Distributive Property</a:t>
            </a:r>
            <a:endParaRPr lang="en-US" dirty="0"/>
          </a:p>
        </p:txBody>
      </p:sp>
      <p:sp>
        <p:nvSpPr>
          <p:cNvPr id="4" name="Rectangle 3"/>
          <p:cNvSpPr/>
          <p:nvPr/>
        </p:nvSpPr>
        <p:spPr>
          <a:xfrm>
            <a:off x="1524000" y="2286000"/>
            <a:ext cx="6629400" cy="2554545"/>
          </a:xfrm>
          <a:prstGeom prst="rect">
            <a:avLst/>
          </a:prstGeom>
        </p:spPr>
        <p:txBody>
          <a:bodyPr wrap="square">
            <a:spAutoFit/>
          </a:bodyPr>
          <a:lstStyle/>
          <a:p>
            <a:pPr lvl="0" algn="ctr"/>
            <a:r>
              <a:rPr lang="en-US" sz="3200" b="1" dirty="0" smtClean="0"/>
              <a:t>Factor out the GCF from the sum of two whole numbers to create an equivalent expression.</a:t>
            </a:r>
          </a:p>
          <a:p>
            <a:pPr lvl="0" algn="ctr"/>
            <a:endParaRPr lang="en-US" sz="3200" b="1" dirty="0" smtClean="0"/>
          </a:p>
          <a:p>
            <a:pPr lvl="0" algn="ctr"/>
            <a:r>
              <a:rPr lang="en-US" sz="3200" b="1" dirty="0" smtClean="0"/>
              <a:t>72 + 30</a:t>
            </a:r>
          </a:p>
        </p:txBody>
      </p:sp>
    </p:spTree>
    <p:custDataLst>
      <p:tags r:id="rId1"/>
    </p:custData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dirty="0"/>
              <a:t>$500 </a:t>
            </a:r>
            <a:r>
              <a:rPr lang="en-US" dirty="0" smtClean="0"/>
              <a:t>Distributive Property</a:t>
            </a:r>
            <a:endParaRPr lang="en-US" dirty="0"/>
          </a:p>
        </p:txBody>
      </p:sp>
      <p:sp>
        <p:nvSpPr>
          <p:cNvPr id="4" name="Text Box 4"/>
          <p:cNvSpPr txBox="1">
            <a:spLocks noChangeArrowheads="1"/>
          </p:cNvSpPr>
          <p:nvPr/>
        </p:nvSpPr>
        <p:spPr bwMode="auto">
          <a:xfrm>
            <a:off x="1676400" y="2286000"/>
            <a:ext cx="6781801" cy="2677656"/>
          </a:xfrm>
          <a:prstGeom prst="rect">
            <a:avLst/>
          </a:prstGeom>
          <a:noFill/>
          <a:ln w="9525">
            <a:noFill/>
            <a:miter lim="800000"/>
            <a:headEnd/>
            <a:tailEnd/>
          </a:ln>
          <a:effectLst/>
        </p:spPr>
        <p:txBody>
          <a:bodyPr wrap="square">
            <a:spAutoFit/>
          </a:bodyPr>
          <a:lstStyle/>
          <a:p>
            <a:pPr algn="ctr"/>
            <a:r>
              <a:rPr lang="en-US" sz="8800" dirty="0" smtClean="0"/>
              <a:t>6(12 + 5)</a:t>
            </a:r>
          </a:p>
          <a:p>
            <a:endParaRPr lang="en-US" sz="4000" dirty="0"/>
          </a:p>
          <a:p>
            <a:endParaRPr lang="en-US" sz="4000" dirty="0">
              <a:cs typeface="Times New Roman" pitchFamily="18" charset="0"/>
            </a:endParaRPr>
          </a:p>
        </p:txBody>
      </p:sp>
      <p:pic>
        <p:nvPicPr>
          <p:cNvPr id="5" name="Picture 4" descr="C:\Users\wsutton\AppData\Local\Microsoft\Windows\Temporary Internet Files\Content.IE5\UITST02U\MC900437581[1].wmf">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32369" y="5867400"/>
            <a:ext cx="651664" cy="65722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dirty="0"/>
              <a:t>$100 </a:t>
            </a:r>
            <a:r>
              <a:rPr lang="en-US" dirty="0" smtClean="0"/>
              <a:t>Factors</a:t>
            </a:r>
            <a:endParaRPr lang="en-US" dirty="0"/>
          </a:p>
        </p:txBody>
      </p:sp>
      <p:sp>
        <p:nvSpPr>
          <p:cNvPr id="8196" name="Text Box 4"/>
          <p:cNvSpPr txBox="1">
            <a:spLocks noChangeArrowheads="1"/>
          </p:cNvSpPr>
          <p:nvPr/>
        </p:nvSpPr>
        <p:spPr bwMode="auto">
          <a:xfrm>
            <a:off x="1676400" y="2057400"/>
            <a:ext cx="5657318" cy="1323439"/>
          </a:xfrm>
          <a:prstGeom prst="rect">
            <a:avLst/>
          </a:prstGeom>
          <a:noFill/>
          <a:ln w="9525">
            <a:noFill/>
            <a:miter lim="800000"/>
            <a:headEnd/>
            <a:tailEnd/>
          </a:ln>
          <a:effectLst/>
        </p:spPr>
        <p:txBody>
          <a:bodyPr wrap="none">
            <a:spAutoFit/>
          </a:bodyPr>
          <a:lstStyle/>
          <a:p>
            <a:r>
              <a:rPr lang="en-US" sz="4000" dirty="0"/>
              <a:t>What </a:t>
            </a:r>
            <a:r>
              <a:rPr lang="en-US" sz="4000" dirty="0" smtClean="0"/>
              <a:t>are all of the factors </a:t>
            </a:r>
          </a:p>
          <a:p>
            <a:r>
              <a:rPr lang="en-US" sz="4000" dirty="0" smtClean="0"/>
              <a:t>of 15? </a:t>
            </a:r>
            <a:endParaRPr lang="en-US" sz="4000" dirty="0"/>
          </a:p>
        </p:txBody>
      </p:sp>
    </p:spTree>
    <p:custDataLst>
      <p:tags r:id="rId1"/>
    </p:custData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dirty="0"/>
              <a:t>$100 </a:t>
            </a:r>
            <a:r>
              <a:rPr lang="en-US" dirty="0" smtClean="0"/>
              <a:t>Factors</a:t>
            </a:r>
            <a:endParaRPr lang="en-US" dirty="0"/>
          </a:p>
        </p:txBody>
      </p:sp>
      <p:sp>
        <p:nvSpPr>
          <p:cNvPr id="35844" name="Text Box 4"/>
          <p:cNvSpPr txBox="1">
            <a:spLocks noChangeArrowheads="1"/>
          </p:cNvSpPr>
          <p:nvPr/>
        </p:nvSpPr>
        <p:spPr bwMode="auto">
          <a:xfrm>
            <a:off x="2209800" y="2819400"/>
            <a:ext cx="4458272" cy="707886"/>
          </a:xfrm>
          <a:prstGeom prst="rect">
            <a:avLst/>
          </a:prstGeom>
          <a:noFill/>
          <a:ln w="9525">
            <a:noFill/>
            <a:miter lim="800000"/>
            <a:headEnd/>
            <a:tailEnd/>
          </a:ln>
          <a:effectLst/>
        </p:spPr>
        <p:txBody>
          <a:bodyPr wrap="none">
            <a:spAutoFit/>
          </a:bodyPr>
          <a:lstStyle/>
          <a:p>
            <a:r>
              <a:rPr lang="en-US" sz="4000" dirty="0"/>
              <a:t>What </a:t>
            </a:r>
            <a:r>
              <a:rPr lang="en-US" sz="4000" dirty="0" smtClean="0"/>
              <a:t>are 1, 3, 5, 15?</a:t>
            </a:r>
            <a:endParaRPr lang="en-US" sz="4000" dirty="0"/>
          </a:p>
        </p:txBody>
      </p:sp>
      <p:pic>
        <p:nvPicPr>
          <p:cNvPr id="4" name="Picture 3" descr="C:\Users\wsutton\AppData\Local\Microsoft\Windows\Temporary Internet Files\Content.IE5\UITST02U\MC900437581[1].wmf">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32369" y="5867400"/>
            <a:ext cx="651664" cy="65722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dirty="0"/>
              <a:t>$200 </a:t>
            </a:r>
            <a:r>
              <a:rPr lang="en-US" dirty="0" smtClean="0"/>
              <a:t>Factors</a:t>
            </a:r>
            <a:endParaRPr lang="en-US" dirty="0"/>
          </a:p>
        </p:txBody>
      </p:sp>
      <p:sp>
        <p:nvSpPr>
          <p:cNvPr id="9220" name="Text Box 4"/>
          <p:cNvSpPr txBox="1">
            <a:spLocks noChangeArrowheads="1"/>
          </p:cNvSpPr>
          <p:nvPr/>
        </p:nvSpPr>
        <p:spPr bwMode="auto">
          <a:xfrm>
            <a:off x="1905000" y="2362200"/>
            <a:ext cx="5529078" cy="1323439"/>
          </a:xfrm>
          <a:prstGeom prst="rect">
            <a:avLst/>
          </a:prstGeom>
          <a:noFill/>
          <a:ln w="9525">
            <a:noFill/>
            <a:miter lim="800000"/>
            <a:headEnd/>
            <a:tailEnd/>
          </a:ln>
          <a:effectLst/>
        </p:spPr>
        <p:txBody>
          <a:bodyPr wrap="none">
            <a:spAutoFit/>
          </a:bodyPr>
          <a:lstStyle/>
          <a:p>
            <a:r>
              <a:rPr lang="en-US" sz="4000" dirty="0"/>
              <a:t>What </a:t>
            </a:r>
            <a:r>
              <a:rPr lang="en-US" sz="4000" dirty="0" smtClean="0"/>
              <a:t>are all of the factors</a:t>
            </a:r>
          </a:p>
          <a:p>
            <a:r>
              <a:rPr lang="en-US" sz="4000" dirty="0" smtClean="0"/>
              <a:t>of 75? </a:t>
            </a:r>
            <a:endParaRPr lang="en-US" sz="4000" dirty="0"/>
          </a:p>
        </p:txBody>
      </p:sp>
    </p:spTree>
    <p:custDataLst>
      <p:tags r:id="rId1"/>
    </p:custData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US" dirty="0"/>
              <a:t>$200 </a:t>
            </a:r>
            <a:r>
              <a:rPr lang="en-US" dirty="0" smtClean="0"/>
              <a:t>Factors</a:t>
            </a:r>
            <a:endParaRPr lang="en-US" dirty="0"/>
          </a:p>
        </p:txBody>
      </p:sp>
      <p:sp>
        <p:nvSpPr>
          <p:cNvPr id="36868" name="Text Box 4"/>
          <p:cNvSpPr txBox="1">
            <a:spLocks noChangeArrowheads="1"/>
          </p:cNvSpPr>
          <p:nvPr/>
        </p:nvSpPr>
        <p:spPr bwMode="auto">
          <a:xfrm>
            <a:off x="1219200" y="2590800"/>
            <a:ext cx="6865982" cy="707886"/>
          </a:xfrm>
          <a:prstGeom prst="rect">
            <a:avLst/>
          </a:prstGeom>
          <a:noFill/>
          <a:ln w="9525">
            <a:noFill/>
            <a:miter lim="800000"/>
            <a:headEnd/>
            <a:tailEnd/>
          </a:ln>
          <a:effectLst/>
        </p:spPr>
        <p:txBody>
          <a:bodyPr wrap="none">
            <a:spAutoFit/>
          </a:bodyPr>
          <a:lstStyle/>
          <a:p>
            <a:r>
              <a:rPr lang="en-US" sz="4000" dirty="0"/>
              <a:t>What </a:t>
            </a:r>
            <a:r>
              <a:rPr lang="en-US" sz="4000" dirty="0" smtClean="0"/>
              <a:t>are 1, 3, 5, 15, 25, and 75?</a:t>
            </a:r>
            <a:endParaRPr lang="en-US" sz="4000" dirty="0"/>
          </a:p>
        </p:txBody>
      </p:sp>
      <p:pic>
        <p:nvPicPr>
          <p:cNvPr id="4" name="Picture 3" descr="C:\Users\wsutton\AppData\Local\Microsoft\Windows\Temporary Internet Files\Content.IE5\UITST02U\MC900437581[1].wmf">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32369" y="5867400"/>
            <a:ext cx="651664" cy="65722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dirty="0"/>
              <a:t>$300 </a:t>
            </a:r>
            <a:r>
              <a:rPr lang="en-US" dirty="0" smtClean="0"/>
              <a:t>Factors</a:t>
            </a:r>
            <a:endParaRPr lang="en-US" dirty="0"/>
          </a:p>
        </p:txBody>
      </p:sp>
      <p:sp>
        <p:nvSpPr>
          <p:cNvPr id="10244" name="Text Box 4"/>
          <p:cNvSpPr txBox="1">
            <a:spLocks noChangeArrowheads="1"/>
          </p:cNvSpPr>
          <p:nvPr/>
        </p:nvSpPr>
        <p:spPr bwMode="auto">
          <a:xfrm>
            <a:off x="2057400" y="3143250"/>
            <a:ext cx="5529078" cy="1323439"/>
          </a:xfrm>
          <a:prstGeom prst="rect">
            <a:avLst/>
          </a:prstGeom>
          <a:noFill/>
          <a:ln w="9525">
            <a:noFill/>
            <a:miter lim="800000"/>
            <a:headEnd/>
            <a:tailEnd/>
          </a:ln>
          <a:effectLst/>
        </p:spPr>
        <p:txBody>
          <a:bodyPr wrap="none">
            <a:spAutoFit/>
          </a:bodyPr>
          <a:lstStyle/>
          <a:p>
            <a:r>
              <a:rPr lang="en-US" sz="4000" dirty="0"/>
              <a:t>What </a:t>
            </a:r>
            <a:r>
              <a:rPr lang="en-US" sz="4000" dirty="0" smtClean="0"/>
              <a:t>are all of the factors</a:t>
            </a:r>
          </a:p>
          <a:p>
            <a:r>
              <a:rPr lang="en-US" sz="4000" dirty="0" smtClean="0"/>
              <a:t>of 42?</a:t>
            </a:r>
            <a:endParaRPr lang="en-US" sz="4000" dirty="0"/>
          </a:p>
        </p:txBody>
      </p:sp>
    </p:spTree>
    <p:custDataLst>
      <p:tags r:id="rId1"/>
    </p:custData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n-US" dirty="0"/>
              <a:t>$300 </a:t>
            </a:r>
            <a:r>
              <a:rPr lang="en-US" dirty="0" smtClean="0"/>
              <a:t>Factors</a:t>
            </a:r>
            <a:endParaRPr lang="en-US" dirty="0"/>
          </a:p>
        </p:txBody>
      </p:sp>
      <p:sp>
        <p:nvSpPr>
          <p:cNvPr id="37892" name="Text Box 4"/>
          <p:cNvSpPr txBox="1">
            <a:spLocks noChangeArrowheads="1"/>
          </p:cNvSpPr>
          <p:nvPr/>
        </p:nvSpPr>
        <p:spPr bwMode="auto">
          <a:xfrm>
            <a:off x="533400" y="2590800"/>
            <a:ext cx="7891904" cy="707886"/>
          </a:xfrm>
          <a:prstGeom prst="rect">
            <a:avLst/>
          </a:prstGeom>
          <a:noFill/>
          <a:ln w="9525">
            <a:noFill/>
            <a:miter lim="800000"/>
            <a:headEnd/>
            <a:tailEnd/>
          </a:ln>
          <a:effectLst/>
        </p:spPr>
        <p:txBody>
          <a:bodyPr wrap="none">
            <a:spAutoFit/>
          </a:bodyPr>
          <a:lstStyle/>
          <a:p>
            <a:r>
              <a:rPr lang="en-US" sz="4000" dirty="0"/>
              <a:t>What </a:t>
            </a:r>
            <a:r>
              <a:rPr lang="en-US" sz="4000" dirty="0" smtClean="0"/>
              <a:t>are 1, 2, 3, 6, 7, 14, 21, and 42?</a:t>
            </a:r>
            <a:endParaRPr lang="en-US" sz="4000" dirty="0"/>
          </a:p>
        </p:txBody>
      </p:sp>
      <p:pic>
        <p:nvPicPr>
          <p:cNvPr id="4" name="Picture 3" descr="C:\Users\wsutton\AppData\Local\Microsoft\Windows\Temporary Internet Files\Content.IE5\UITST02U\MC900437581[1].wmf">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32369" y="5867400"/>
            <a:ext cx="651664" cy="65722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dirty="0"/>
              <a:t>$400 </a:t>
            </a:r>
            <a:r>
              <a:rPr lang="en-US" dirty="0" smtClean="0"/>
              <a:t>Factors</a:t>
            </a:r>
            <a:endParaRPr lang="en-US" dirty="0"/>
          </a:p>
        </p:txBody>
      </p:sp>
      <p:sp>
        <p:nvSpPr>
          <p:cNvPr id="11268" name="Text Box 4"/>
          <p:cNvSpPr txBox="1">
            <a:spLocks noChangeArrowheads="1"/>
          </p:cNvSpPr>
          <p:nvPr/>
        </p:nvSpPr>
        <p:spPr bwMode="auto">
          <a:xfrm>
            <a:off x="533400" y="1676400"/>
            <a:ext cx="7543800" cy="2554545"/>
          </a:xfrm>
          <a:prstGeom prst="rect">
            <a:avLst/>
          </a:prstGeom>
          <a:noFill/>
          <a:ln w="9525">
            <a:noFill/>
            <a:miter lim="800000"/>
            <a:headEnd/>
            <a:tailEnd/>
          </a:ln>
          <a:effectLst/>
        </p:spPr>
        <p:txBody>
          <a:bodyPr wrap="square">
            <a:spAutoFit/>
          </a:bodyPr>
          <a:lstStyle/>
          <a:p>
            <a:r>
              <a:rPr lang="en-US" sz="3200" dirty="0" smtClean="0"/>
              <a:t>James has an assigned seat for his flight to Denver.  The seats on the plane are numbered 1 – 49.  James’s seat number is an odd number greater than 10 that is a factor of 100.  What is his seat number for the flight?</a:t>
            </a:r>
            <a:endParaRPr lang="en-US" sz="3200" dirty="0"/>
          </a:p>
        </p:txBody>
      </p:sp>
    </p:spTree>
    <p:custDataLst>
      <p:tags r:id="rId1"/>
    </p:custData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dirty="0"/>
              <a:t>$400 </a:t>
            </a:r>
            <a:r>
              <a:rPr lang="en-US" dirty="0" smtClean="0"/>
              <a:t>Factors</a:t>
            </a:r>
            <a:endParaRPr lang="en-US" dirty="0"/>
          </a:p>
        </p:txBody>
      </p:sp>
      <p:sp>
        <p:nvSpPr>
          <p:cNvPr id="38916" name="Text Box 4"/>
          <p:cNvSpPr txBox="1">
            <a:spLocks noChangeArrowheads="1"/>
          </p:cNvSpPr>
          <p:nvPr/>
        </p:nvSpPr>
        <p:spPr bwMode="auto">
          <a:xfrm>
            <a:off x="3124200" y="2438400"/>
            <a:ext cx="2635658" cy="707886"/>
          </a:xfrm>
          <a:prstGeom prst="rect">
            <a:avLst/>
          </a:prstGeom>
          <a:noFill/>
          <a:ln w="9525">
            <a:noFill/>
            <a:miter lim="800000"/>
            <a:headEnd/>
            <a:tailEnd/>
          </a:ln>
          <a:effectLst/>
        </p:spPr>
        <p:txBody>
          <a:bodyPr wrap="none">
            <a:spAutoFit/>
          </a:bodyPr>
          <a:lstStyle/>
          <a:p>
            <a:r>
              <a:rPr lang="en-US" sz="4000" dirty="0"/>
              <a:t>What is </a:t>
            </a:r>
            <a:r>
              <a:rPr lang="en-US" sz="4000" dirty="0" smtClean="0"/>
              <a:t>25?</a:t>
            </a:r>
            <a:endParaRPr lang="en-US" sz="4000" dirty="0"/>
          </a:p>
        </p:txBody>
      </p:sp>
      <p:pic>
        <p:nvPicPr>
          <p:cNvPr id="4" name="Picture 3" descr="C:\Users\wsutton\AppData\Local\Microsoft\Windows\Temporary Internet Files\Content.IE5\UITST02U\MC900437581[1].wmf">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32369" y="5867400"/>
            <a:ext cx="651664" cy="65722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dirty="0"/>
              <a:t>$100 </a:t>
            </a:r>
            <a:r>
              <a:rPr lang="en-US" dirty="0" smtClean="0"/>
              <a:t>Distributive Property</a:t>
            </a:r>
            <a:endParaRPr lang="en-US" dirty="0"/>
          </a:p>
        </p:txBody>
      </p:sp>
      <p:sp>
        <p:nvSpPr>
          <p:cNvPr id="3077" name="Text Box 5"/>
          <p:cNvSpPr txBox="1">
            <a:spLocks noChangeArrowheads="1"/>
          </p:cNvSpPr>
          <p:nvPr/>
        </p:nvSpPr>
        <p:spPr bwMode="auto">
          <a:xfrm>
            <a:off x="1066800" y="1600200"/>
            <a:ext cx="7086600" cy="3600986"/>
          </a:xfrm>
          <a:prstGeom prst="rect">
            <a:avLst/>
          </a:prstGeom>
          <a:noFill/>
          <a:ln w="9525">
            <a:noFill/>
            <a:miter lim="800000"/>
            <a:headEnd/>
            <a:tailEnd/>
          </a:ln>
          <a:effectLst/>
        </p:spPr>
        <p:txBody>
          <a:bodyPr wrap="square">
            <a:spAutoFit/>
          </a:bodyPr>
          <a:lstStyle/>
          <a:p>
            <a:endParaRPr lang="en-US" sz="3600" dirty="0"/>
          </a:p>
          <a:p>
            <a:endParaRPr lang="en-US" sz="3200" dirty="0" smtClean="0"/>
          </a:p>
          <a:p>
            <a:pPr algn="ctr"/>
            <a:r>
              <a:rPr lang="en-US" sz="3200" dirty="0" smtClean="0"/>
              <a:t>Use the Distributive Property to solve the following expression</a:t>
            </a:r>
          </a:p>
          <a:p>
            <a:pPr algn="ctr"/>
            <a:endParaRPr lang="en-US" sz="3200" dirty="0" smtClean="0"/>
          </a:p>
          <a:p>
            <a:pPr algn="ctr"/>
            <a:r>
              <a:rPr lang="en-US" sz="3200" dirty="0" smtClean="0"/>
              <a:t>4(3 + 12)</a:t>
            </a:r>
          </a:p>
          <a:p>
            <a:pPr algn="ctr"/>
            <a:r>
              <a:rPr lang="en-US" sz="3200" dirty="0" smtClean="0"/>
              <a:t>   </a:t>
            </a:r>
            <a:endParaRPr lang="en-US" sz="3200" dirty="0"/>
          </a:p>
        </p:txBody>
      </p:sp>
    </p:spTree>
    <p:custDataLst>
      <p:tags r:id="rId1"/>
    </p:custData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dirty="0"/>
              <a:t>$500 </a:t>
            </a:r>
            <a:r>
              <a:rPr lang="en-US" dirty="0" smtClean="0"/>
              <a:t>Factors</a:t>
            </a:r>
            <a:endParaRPr lang="en-US" dirty="0"/>
          </a:p>
        </p:txBody>
      </p:sp>
      <p:sp>
        <p:nvSpPr>
          <p:cNvPr id="12292" name="Text Box 4"/>
          <p:cNvSpPr txBox="1">
            <a:spLocks noChangeArrowheads="1"/>
          </p:cNvSpPr>
          <p:nvPr/>
        </p:nvSpPr>
        <p:spPr bwMode="auto">
          <a:xfrm>
            <a:off x="1371600" y="1752601"/>
            <a:ext cx="7127938" cy="3170099"/>
          </a:xfrm>
          <a:prstGeom prst="rect">
            <a:avLst/>
          </a:prstGeom>
          <a:noFill/>
          <a:ln w="9525">
            <a:noFill/>
            <a:miter lim="800000"/>
            <a:headEnd/>
            <a:tailEnd/>
          </a:ln>
          <a:effectLst/>
        </p:spPr>
        <p:txBody>
          <a:bodyPr wrap="square">
            <a:spAutoFit/>
          </a:bodyPr>
          <a:lstStyle/>
          <a:p>
            <a:r>
              <a:rPr lang="en-US" sz="3200" dirty="0" smtClean="0"/>
              <a:t>The area of a rectangle is the product of its length and width.  If a rectangular board has an area of 30 square feet, what are the possible measurements of its length and width? </a:t>
            </a:r>
            <a:endParaRPr lang="en-US" sz="3200" dirty="0"/>
          </a:p>
          <a:p>
            <a:endParaRPr lang="en-US" sz="4000" dirty="0"/>
          </a:p>
        </p:txBody>
      </p:sp>
      <p:sp>
        <p:nvSpPr>
          <p:cNvPr id="12295" name="AutoShape 7" descr="http://domino3.wcpss.net/mail/2/26401466.nsf/0/F74066DA733FF331852575F6006BF6EB/$File/parry%20graham%201.jpg?OpenElement&amp;FileName=parry%20graham%201.jpg"/>
          <p:cNvSpPr>
            <a:spLocks noChangeAspect="1" noChangeArrowheads="1"/>
          </p:cNvSpPr>
          <p:nvPr/>
        </p:nvSpPr>
        <p:spPr bwMode="auto">
          <a:xfrm>
            <a:off x="76200" y="-182563"/>
            <a:ext cx="3048000" cy="38957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2297" name="AutoShape 9" descr="http://domino3.wcpss.net/mail/2/26401466.nsf/0/F74066DA733FF331852575F6006BF6EB/$File/parry%20graham%201.jpg?OpenElement&amp;FileName=parry%20graham%201.jpg"/>
          <p:cNvSpPr>
            <a:spLocks noChangeAspect="1" noChangeArrowheads="1"/>
          </p:cNvSpPr>
          <p:nvPr/>
        </p:nvSpPr>
        <p:spPr bwMode="auto">
          <a:xfrm>
            <a:off x="76200" y="-182563"/>
            <a:ext cx="3048000" cy="38957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2299" name="AutoShape 11" descr="http://domino3.wcpss.net/mail/2/26401466.nsf/0/F74066DA733FF331852575F6006BF6EB/$File/parry%20graham%201.jpg?OpenElement&amp;FileName=parry%20graham%201.jpg"/>
          <p:cNvSpPr>
            <a:spLocks noChangeAspect="1" noChangeArrowheads="1"/>
          </p:cNvSpPr>
          <p:nvPr/>
        </p:nvSpPr>
        <p:spPr bwMode="auto">
          <a:xfrm>
            <a:off x="76200" y="-182563"/>
            <a:ext cx="5514975" cy="70389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ustDataLst>
      <p:tags r:id="rId1"/>
    </p:custData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US" dirty="0"/>
              <a:t>$500 </a:t>
            </a:r>
            <a:r>
              <a:rPr lang="en-US" dirty="0" smtClean="0"/>
              <a:t>Factors</a:t>
            </a:r>
            <a:endParaRPr lang="en-US" dirty="0"/>
          </a:p>
        </p:txBody>
      </p:sp>
      <p:sp>
        <p:nvSpPr>
          <p:cNvPr id="39940" name="Text Box 4"/>
          <p:cNvSpPr txBox="1">
            <a:spLocks noChangeArrowheads="1"/>
          </p:cNvSpPr>
          <p:nvPr/>
        </p:nvSpPr>
        <p:spPr bwMode="auto">
          <a:xfrm>
            <a:off x="381000" y="2286000"/>
            <a:ext cx="8348760" cy="707886"/>
          </a:xfrm>
          <a:prstGeom prst="rect">
            <a:avLst/>
          </a:prstGeom>
          <a:noFill/>
          <a:ln w="9525">
            <a:noFill/>
            <a:miter lim="800000"/>
            <a:headEnd/>
            <a:tailEnd/>
          </a:ln>
          <a:effectLst/>
        </p:spPr>
        <p:txBody>
          <a:bodyPr wrap="none">
            <a:spAutoFit/>
          </a:bodyPr>
          <a:lstStyle/>
          <a:p>
            <a:r>
              <a:rPr lang="en-US" sz="4000" dirty="0"/>
              <a:t>What </a:t>
            </a:r>
            <a:r>
              <a:rPr lang="en-US" sz="4000" dirty="0" smtClean="0"/>
              <a:t>are 1, 2, 3, 5, 6, 10, 15 or 30 feet?</a:t>
            </a:r>
            <a:endParaRPr lang="en-US" sz="4000" dirty="0"/>
          </a:p>
        </p:txBody>
      </p:sp>
      <p:pic>
        <p:nvPicPr>
          <p:cNvPr id="4" name="Picture 3" descr="C:\Users\wsutton\AppData\Local\Microsoft\Windows\Temporary Internet Files\Content.IE5\UITST02U\MC900437581[1].wmf">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32369" y="5867400"/>
            <a:ext cx="651664" cy="65722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dirty="0"/>
              <a:t>$100 </a:t>
            </a:r>
            <a:r>
              <a:rPr lang="en-US" dirty="0" smtClean="0"/>
              <a:t>GCF</a:t>
            </a:r>
            <a:endParaRPr lang="en-US" dirty="0"/>
          </a:p>
        </p:txBody>
      </p:sp>
      <p:sp>
        <p:nvSpPr>
          <p:cNvPr id="13316" name="Text Box 4"/>
          <p:cNvSpPr txBox="1">
            <a:spLocks noChangeArrowheads="1"/>
          </p:cNvSpPr>
          <p:nvPr/>
        </p:nvSpPr>
        <p:spPr bwMode="auto">
          <a:xfrm>
            <a:off x="1524000" y="2362200"/>
            <a:ext cx="5829300" cy="1323439"/>
          </a:xfrm>
          <a:prstGeom prst="rect">
            <a:avLst/>
          </a:prstGeom>
          <a:noFill/>
          <a:ln w="9525">
            <a:noFill/>
            <a:miter lim="800000"/>
            <a:headEnd/>
            <a:tailEnd/>
          </a:ln>
          <a:effectLst/>
        </p:spPr>
        <p:txBody>
          <a:bodyPr wrap="square">
            <a:spAutoFit/>
          </a:bodyPr>
          <a:lstStyle/>
          <a:p>
            <a:pPr algn="ctr"/>
            <a:r>
              <a:rPr lang="en-US" sz="4000" dirty="0"/>
              <a:t>What </a:t>
            </a:r>
            <a:r>
              <a:rPr lang="en-US" sz="4000" dirty="0" smtClean="0"/>
              <a:t>is </a:t>
            </a:r>
            <a:r>
              <a:rPr lang="en-US" sz="4000" dirty="0"/>
              <a:t>the </a:t>
            </a:r>
            <a:r>
              <a:rPr lang="en-US" sz="4000" dirty="0" smtClean="0"/>
              <a:t>GCF of </a:t>
            </a:r>
          </a:p>
          <a:p>
            <a:pPr algn="ctr"/>
            <a:r>
              <a:rPr lang="en-US" sz="4000" dirty="0" smtClean="0"/>
              <a:t>12 and 15?</a:t>
            </a:r>
            <a:endParaRPr lang="en-US" sz="4000" dirty="0"/>
          </a:p>
        </p:txBody>
      </p:sp>
    </p:spTree>
    <p:custDataLst>
      <p:tags r:id="rId1"/>
    </p:custData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US" dirty="0"/>
              <a:t>$100 </a:t>
            </a:r>
            <a:r>
              <a:rPr lang="en-US" dirty="0" smtClean="0"/>
              <a:t>GCF</a:t>
            </a:r>
            <a:endParaRPr lang="en-US" dirty="0"/>
          </a:p>
        </p:txBody>
      </p:sp>
      <p:sp>
        <p:nvSpPr>
          <p:cNvPr id="40964" name="Text Box 4"/>
          <p:cNvSpPr txBox="1">
            <a:spLocks noChangeArrowheads="1"/>
          </p:cNvSpPr>
          <p:nvPr/>
        </p:nvSpPr>
        <p:spPr bwMode="auto">
          <a:xfrm>
            <a:off x="3352800" y="2590800"/>
            <a:ext cx="2379177" cy="707886"/>
          </a:xfrm>
          <a:prstGeom prst="rect">
            <a:avLst/>
          </a:prstGeom>
          <a:noFill/>
          <a:ln w="9525">
            <a:noFill/>
            <a:miter lim="800000"/>
            <a:headEnd/>
            <a:tailEnd/>
          </a:ln>
          <a:effectLst/>
        </p:spPr>
        <p:txBody>
          <a:bodyPr wrap="none">
            <a:spAutoFit/>
          </a:bodyPr>
          <a:lstStyle/>
          <a:p>
            <a:r>
              <a:rPr lang="en-US" sz="4000" dirty="0"/>
              <a:t>What </a:t>
            </a:r>
            <a:r>
              <a:rPr lang="en-US" sz="4000" dirty="0" smtClean="0"/>
              <a:t>is 3?</a:t>
            </a:r>
            <a:endParaRPr lang="en-US" sz="4000" dirty="0"/>
          </a:p>
        </p:txBody>
      </p:sp>
      <p:pic>
        <p:nvPicPr>
          <p:cNvPr id="4" name="Picture 3" descr="C:\Users\wsutton\AppData\Local\Microsoft\Windows\Temporary Internet Files\Content.IE5\UITST02U\MC900437581[1].wmf">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32369" y="5867400"/>
            <a:ext cx="651664" cy="65722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dirty="0"/>
              <a:t>$200 </a:t>
            </a:r>
            <a:r>
              <a:rPr lang="en-US" dirty="0" smtClean="0"/>
              <a:t>GCF</a:t>
            </a:r>
            <a:endParaRPr lang="en-US" dirty="0"/>
          </a:p>
        </p:txBody>
      </p:sp>
      <p:sp>
        <p:nvSpPr>
          <p:cNvPr id="14340" name="Text Box 4"/>
          <p:cNvSpPr txBox="1">
            <a:spLocks noChangeArrowheads="1"/>
          </p:cNvSpPr>
          <p:nvPr/>
        </p:nvSpPr>
        <p:spPr bwMode="auto">
          <a:xfrm>
            <a:off x="1524000" y="2362200"/>
            <a:ext cx="6340475" cy="1323439"/>
          </a:xfrm>
          <a:prstGeom prst="rect">
            <a:avLst/>
          </a:prstGeom>
          <a:noFill/>
          <a:ln w="9525">
            <a:noFill/>
            <a:miter lim="800000"/>
            <a:headEnd/>
            <a:tailEnd/>
          </a:ln>
          <a:effectLst/>
        </p:spPr>
        <p:txBody>
          <a:bodyPr>
            <a:spAutoFit/>
          </a:bodyPr>
          <a:lstStyle/>
          <a:p>
            <a:pPr algn="ctr"/>
            <a:r>
              <a:rPr lang="en-US" sz="4000" dirty="0"/>
              <a:t>What </a:t>
            </a:r>
            <a:r>
              <a:rPr lang="en-US" sz="4000" dirty="0" smtClean="0"/>
              <a:t>is </a:t>
            </a:r>
            <a:r>
              <a:rPr lang="en-US" sz="4000" dirty="0"/>
              <a:t>the </a:t>
            </a:r>
            <a:r>
              <a:rPr lang="en-US" sz="4000" dirty="0" smtClean="0"/>
              <a:t>GCF of </a:t>
            </a:r>
          </a:p>
          <a:p>
            <a:pPr algn="ctr"/>
            <a:r>
              <a:rPr lang="en-US" sz="4000" dirty="0" smtClean="0"/>
              <a:t>24 and 54?</a:t>
            </a:r>
            <a:endParaRPr lang="en-US" sz="4000" dirty="0"/>
          </a:p>
        </p:txBody>
      </p:sp>
    </p:spTree>
    <p:custDataLst>
      <p:tags r:id="rId1"/>
    </p:custData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US" dirty="0"/>
              <a:t>$200 </a:t>
            </a:r>
            <a:r>
              <a:rPr lang="en-US" dirty="0" smtClean="0"/>
              <a:t>GCF</a:t>
            </a:r>
            <a:endParaRPr lang="en-US" dirty="0"/>
          </a:p>
        </p:txBody>
      </p:sp>
      <p:sp>
        <p:nvSpPr>
          <p:cNvPr id="41988" name="Text Box 4"/>
          <p:cNvSpPr txBox="1">
            <a:spLocks noChangeArrowheads="1"/>
          </p:cNvSpPr>
          <p:nvPr/>
        </p:nvSpPr>
        <p:spPr bwMode="auto">
          <a:xfrm>
            <a:off x="3352800" y="2362200"/>
            <a:ext cx="2379177" cy="1323439"/>
          </a:xfrm>
          <a:prstGeom prst="rect">
            <a:avLst/>
          </a:prstGeom>
          <a:noFill/>
          <a:ln w="9525">
            <a:noFill/>
            <a:miter lim="800000"/>
            <a:headEnd/>
            <a:tailEnd/>
          </a:ln>
          <a:effectLst/>
        </p:spPr>
        <p:txBody>
          <a:bodyPr wrap="none">
            <a:spAutoFit/>
          </a:bodyPr>
          <a:lstStyle/>
          <a:p>
            <a:r>
              <a:rPr lang="en-US" sz="4000" dirty="0"/>
              <a:t>What </a:t>
            </a:r>
            <a:r>
              <a:rPr lang="en-US" sz="4000" dirty="0" smtClean="0"/>
              <a:t>is 6?</a:t>
            </a:r>
            <a:endParaRPr lang="en-US" sz="4000" dirty="0"/>
          </a:p>
          <a:p>
            <a:endParaRPr lang="en-US" sz="4000" dirty="0"/>
          </a:p>
        </p:txBody>
      </p:sp>
      <p:pic>
        <p:nvPicPr>
          <p:cNvPr id="4" name="Picture 3" descr="C:\Users\wsutton\AppData\Local\Microsoft\Windows\Temporary Internet Files\Content.IE5\UITST02U\MC900437581[1].wmf">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32369" y="5867400"/>
            <a:ext cx="651664" cy="65722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dirty="0"/>
              <a:t>$300 </a:t>
            </a:r>
            <a:r>
              <a:rPr lang="en-US" dirty="0" smtClean="0"/>
              <a:t>GCF</a:t>
            </a:r>
            <a:endParaRPr lang="en-US" dirty="0"/>
          </a:p>
        </p:txBody>
      </p:sp>
      <p:sp>
        <p:nvSpPr>
          <p:cNvPr id="15364" name="Text Box 4"/>
          <p:cNvSpPr txBox="1">
            <a:spLocks noChangeArrowheads="1"/>
          </p:cNvSpPr>
          <p:nvPr/>
        </p:nvSpPr>
        <p:spPr bwMode="auto">
          <a:xfrm>
            <a:off x="2438400" y="2362200"/>
            <a:ext cx="4331635" cy="1323439"/>
          </a:xfrm>
          <a:prstGeom prst="rect">
            <a:avLst/>
          </a:prstGeom>
          <a:noFill/>
          <a:ln w="9525">
            <a:noFill/>
            <a:miter lim="800000"/>
            <a:headEnd/>
            <a:tailEnd/>
          </a:ln>
          <a:effectLst/>
        </p:spPr>
        <p:txBody>
          <a:bodyPr wrap="none">
            <a:spAutoFit/>
          </a:bodyPr>
          <a:lstStyle/>
          <a:p>
            <a:pPr algn="ctr"/>
            <a:r>
              <a:rPr lang="en-US" sz="4000" dirty="0"/>
              <a:t>What is the GCF of </a:t>
            </a:r>
            <a:endParaRPr lang="en-US" sz="4000" dirty="0" smtClean="0"/>
          </a:p>
          <a:p>
            <a:pPr algn="ctr"/>
            <a:r>
              <a:rPr lang="en-US" sz="4000" dirty="0" smtClean="0"/>
              <a:t>54 </a:t>
            </a:r>
            <a:r>
              <a:rPr lang="en-US" sz="4000" dirty="0"/>
              <a:t>and 36 ?</a:t>
            </a:r>
            <a:r>
              <a:rPr lang="en-US" dirty="0"/>
              <a:t> </a:t>
            </a:r>
          </a:p>
        </p:txBody>
      </p:sp>
    </p:spTree>
    <p:custDataLst>
      <p:tags r:id="rId1"/>
    </p:custData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dirty="0"/>
              <a:t>$300 </a:t>
            </a:r>
            <a:r>
              <a:rPr lang="en-US" dirty="0" smtClean="0"/>
              <a:t>GCF</a:t>
            </a:r>
            <a:endParaRPr lang="en-US" dirty="0"/>
          </a:p>
        </p:txBody>
      </p:sp>
      <p:sp>
        <p:nvSpPr>
          <p:cNvPr id="43012" name="Text Box 4"/>
          <p:cNvSpPr txBox="1">
            <a:spLocks noChangeArrowheads="1"/>
          </p:cNvSpPr>
          <p:nvPr/>
        </p:nvSpPr>
        <p:spPr bwMode="auto">
          <a:xfrm>
            <a:off x="3200400" y="2514600"/>
            <a:ext cx="2738438" cy="701675"/>
          </a:xfrm>
          <a:prstGeom prst="rect">
            <a:avLst/>
          </a:prstGeom>
          <a:noFill/>
          <a:ln w="9525">
            <a:noFill/>
            <a:miter lim="800000"/>
            <a:headEnd/>
            <a:tailEnd/>
          </a:ln>
          <a:effectLst/>
        </p:spPr>
        <p:txBody>
          <a:bodyPr wrap="none">
            <a:spAutoFit/>
          </a:bodyPr>
          <a:lstStyle/>
          <a:p>
            <a:r>
              <a:rPr lang="en-US" sz="4000" dirty="0"/>
              <a:t>What is 18 ?</a:t>
            </a:r>
            <a:endParaRPr lang="en-US" sz="4000" dirty="0">
              <a:cs typeface="Times New Roman" pitchFamily="18" charset="0"/>
            </a:endParaRPr>
          </a:p>
        </p:txBody>
      </p:sp>
      <p:pic>
        <p:nvPicPr>
          <p:cNvPr id="4" name="Picture 3" descr="C:\Users\wsutton\AppData\Local\Microsoft\Windows\Temporary Internet Files\Content.IE5\UITST02U\MC900437581[1].wmf">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32369" y="5867400"/>
            <a:ext cx="651664" cy="65722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dirty="0"/>
              <a:t>$400 </a:t>
            </a:r>
            <a:r>
              <a:rPr lang="en-US" dirty="0" smtClean="0"/>
              <a:t>GCF</a:t>
            </a:r>
            <a:endParaRPr lang="en-US" dirty="0"/>
          </a:p>
        </p:txBody>
      </p:sp>
      <p:sp>
        <p:nvSpPr>
          <p:cNvPr id="16388" name="Text Box 4"/>
          <p:cNvSpPr txBox="1">
            <a:spLocks noChangeArrowheads="1"/>
          </p:cNvSpPr>
          <p:nvPr/>
        </p:nvSpPr>
        <p:spPr bwMode="auto">
          <a:xfrm>
            <a:off x="1889125" y="1447801"/>
            <a:ext cx="5886450" cy="4524315"/>
          </a:xfrm>
          <a:prstGeom prst="rect">
            <a:avLst/>
          </a:prstGeom>
          <a:noFill/>
          <a:ln w="9525">
            <a:noFill/>
            <a:miter lim="800000"/>
            <a:headEnd/>
            <a:tailEnd/>
          </a:ln>
          <a:effectLst/>
        </p:spPr>
        <p:txBody>
          <a:bodyPr wrap="square">
            <a:spAutoFit/>
          </a:bodyPr>
          <a:lstStyle/>
          <a:p>
            <a:r>
              <a:rPr lang="en-US" sz="3200" dirty="0" smtClean="0"/>
              <a:t>Tonya has 24 bottles of shampoo, 36 tubes of hand lotion, and 60 bars of lavender soap to make gift baskets.  She wants to have the same number of each item in every basket.  What is the greatest number of baskets she can make without having any of the items left over?</a:t>
            </a:r>
            <a:endParaRPr lang="en-US" sz="3200" dirty="0"/>
          </a:p>
        </p:txBody>
      </p:sp>
    </p:spTree>
    <p:custDataLst>
      <p:tags r:id="rId1"/>
    </p:custData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US" dirty="0"/>
              <a:t>$400 </a:t>
            </a:r>
            <a:r>
              <a:rPr lang="en-US" dirty="0" smtClean="0"/>
              <a:t>GCF</a:t>
            </a:r>
            <a:endParaRPr lang="en-US" dirty="0"/>
          </a:p>
        </p:txBody>
      </p:sp>
      <p:sp>
        <p:nvSpPr>
          <p:cNvPr id="44036" name="Text Box 4"/>
          <p:cNvSpPr txBox="1">
            <a:spLocks noChangeArrowheads="1"/>
          </p:cNvSpPr>
          <p:nvPr/>
        </p:nvSpPr>
        <p:spPr bwMode="auto">
          <a:xfrm>
            <a:off x="3352800" y="2590800"/>
            <a:ext cx="2635658" cy="707886"/>
          </a:xfrm>
          <a:prstGeom prst="rect">
            <a:avLst/>
          </a:prstGeom>
          <a:noFill/>
          <a:ln w="9525">
            <a:noFill/>
            <a:miter lim="800000"/>
            <a:headEnd/>
            <a:tailEnd/>
          </a:ln>
          <a:effectLst/>
        </p:spPr>
        <p:txBody>
          <a:bodyPr wrap="none">
            <a:spAutoFit/>
          </a:bodyPr>
          <a:lstStyle/>
          <a:p>
            <a:r>
              <a:rPr lang="en-US" sz="4000" dirty="0"/>
              <a:t>What </a:t>
            </a:r>
            <a:r>
              <a:rPr lang="en-US" sz="4000" dirty="0" smtClean="0"/>
              <a:t>is 12?</a:t>
            </a:r>
            <a:endParaRPr lang="en-US" sz="4000" dirty="0"/>
          </a:p>
        </p:txBody>
      </p:sp>
      <p:pic>
        <p:nvPicPr>
          <p:cNvPr id="4" name="Picture 3" descr="C:\Users\wsutton\AppData\Local\Microsoft\Windows\Temporary Internet Files\Content.IE5\UITST02U\MC900437581[1].wmf">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32369" y="5867400"/>
            <a:ext cx="651664" cy="65722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dirty="0"/>
              <a:t>$100 </a:t>
            </a:r>
            <a:r>
              <a:rPr lang="en-US" dirty="0" smtClean="0"/>
              <a:t>Distributive Property</a:t>
            </a:r>
            <a:endParaRPr lang="en-US" dirty="0"/>
          </a:p>
        </p:txBody>
      </p:sp>
      <p:sp>
        <p:nvSpPr>
          <p:cNvPr id="4" name="Text Box 4"/>
          <p:cNvSpPr txBox="1">
            <a:spLocks noChangeArrowheads="1"/>
          </p:cNvSpPr>
          <p:nvPr/>
        </p:nvSpPr>
        <p:spPr bwMode="auto">
          <a:xfrm>
            <a:off x="1676400" y="2286000"/>
            <a:ext cx="6781801" cy="2677656"/>
          </a:xfrm>
          <a:prstGeom prst="rect">
            <a:avLst/>
          </a:prstGeom>
          <a:noFill/>
          <a:ln w="9525">
            <a:noFill/>
            <a:miter lim="800000"/>
            <a:headEnd/>
            <a:tailEnd/>
          </a:ln>
          <a:effectLst/>
        </p:spPr>
        <p:txBody>
          <a:bodyPr wrap="square">
            <a:spAutoFit/>
          </a:bodyPr>
          <a:lstStyle/>
          <a:p>
            <a:pPr algn="ctr"/>
            <a:r>
              <a:rPr lang="en-US" sz="8800" dirty="0" smtClean="0"/>
              <a:t>60</a:t>
            </a:r>
          </a:p>
          <a:p>
            <a:endParaRPr lang="en-US" sz="4000" dirty="0"/>
          </a:p>
          <a:p>
            <a:endParaRPr lang="en-US" sz="4000" dirty="0">
              <a:cs typeface="Times New Roman" pitchFamily="18" charset="0"/>
            </a:endParaRPr>
          </a:p>
        </p:txBody>
      </p:sp>
      <p:pic>
        <p:nvPicPr>
          <p:cNvPr id="5" name="Picture 4" descr="C:\Users\wsutton\AppData\Local\Microsoft\Windows\Temporary Internet Files\Content.IE5\UITST02U\MC900437581[1].wmf">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32369" y="5867400"/>
            <a:ext cx="651664" cy="65722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dirty="0"/>
              <a:t>$500 </a:t>
            </a:r>
            <a:r>
              <a:rPr lang="en-US" dirty="0" smtClean="0"/>
              <a:t>GCF</a:t>
            </a:r>
            <a:endParaRPr lang="en-US" dirty="0"/>
          </a:p>
        </p:txBody>
      </p:sp>
      <p:sp>
        <p:nvSpPr>
          <p:cNvPr id="17412" name="Text Box 4"/>
          <p:cNvSpPr txBox="1">
            <a:spLocks noChangeArrowheads="1"/>
          </p:cNvSpPr>
          <p:nvPr/>
        </p:nvSpPr>
        <p:spPr bwMode="auto">
          <a:xfrm>
            <a:off x="2057400" y="1828800"/>
            <a:ext cx="6400800" cy="3108543"/>
          </a:xfrm>
          <a:prstGeom prst="rect">
            <a:avLst/>
          </a:prstGeom>
          <a:noFill/>
          <a:ln w="9525">
            <a:noFill/>
            <a:miter lim="800000"/>
            <a:headEnd/>
            <a:tailEnd/>
          </a:ln>
          <a:effectLst/>
        </p:spPr>
        <p:txBody>
          <a:bodyPr wrap="square">
            <a:spAutoFit/>
          </a:bodyPr>
          <a:lstStyle/>
          <a:p>
            <a:r>
              <a:rPr lang="en-US" sz="2800" dirty="0" smtClean="0"/>
              <a:t>A gardener has 27 tulip bulbs, 45 tomato plants, 108 rose bushes and 126 herb seedlings to plant in the city garden.  He wants each row of the garden to have the same number of each kind of plant.  What is the greatest number of rows that the gardener can make if he uses all the plants?</a:t>
            </a:r>
            <a:endParaRPr lang="en-US" sz="2800" dirty="0"/>
          </a:p>
        </p:txBody>
      </p:sp>
    </p:spTree>
    <p:custDataLst>
      <p:tags r:id="rId1"/>
    </p:custData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dirty="0"/>
              <a:t>$500 </a:t>
            </a:r>
            <a:r>
              <a:rPr lang="en-US" dirty="0" smtClean="0"/>
              <a:t>GCF</a:t>
            </a:r>
            <a:endParaRPr lang="en-US" dirty="0"/>
          </a:p>
        </p:txBody>
      </p:sp>
      <p:sp>
        <p:nvSpPr>
          <p:cNvPr id="45060" name="Text Box 4"/>
          <p:cNvSpPr txBox="1">
            <a:spLocks noChangeArrowheads="1"/>
          </p:cNvSpPr>
          <p:nvPr/>
        </p:nvSpPr>
        <p:spPr bwMode="auto">
          <a:xfrm>
            <a:off x="2743200" y="2514600"/>
            <a:ext cx="3789820" cy="707886"/>
          </a:xfrm>
          <a:prstGeom prst="rect">
            <a:avLst/>
          </a:prstGeom>
          <a:noFill/>
          <a:ln w="9525">
            <a:noFill/>
            <a:miter lim="800000"/>
            <a:headEnd/>
            <a:tailEnd/>
          </a:ln>
          <a:effectLst/>
        </p:spPr>
        <p:txBody>
          <a:bodyPr wrap="none">
            <a:spAutoFit/>
          </a:bodyPr>
          <a:lstStyle/>
          <a:p>
            <a:r>
              <a:rPr lang="en-US" sz="4000" dirty="0"/>
              <a:t>What </a:t>
            </a:r>
            <a:r>
              <a:rPr lang="en-US" sz="4000" dirty="0" smtClean="0"/>
              <a:t>are 9 rows?</a:t>
            </a:r>
            <a:endParaRPr lang="en-US" sz="4000" dirty="0"/>
          </a:p>
        </p:txBody>
      </p:sp>
      <p:pic>
        <p:nvPicPr>
          <p:cNvPr id="4" name="Picture 3" descr="C:\Users\wsutton\AppData\Local\Microsoft\Windows\Temporary Internet Files\Content.IE5\UITST02U\MC900437581[1].wmf">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32369" y="5867400"/>
            <a:ext cx="651664" cy="65722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a:t>$100 Prime Factorization</a:t>
            </a:r>
          </a:p>
        </p:txBody>
      </p:sp>
      <p:sp>
        <p:nvSpPr>
          <p:cNvPr id="18436" name="Text Box 4"/>
          <p:cNvSpPr txBox="1">
            <a:spLocks noChangeArrowheads="1"/>
          </p:cNvSpPr>
          <p:nvPr/>
        </p:nvSpPr>
        <p:spPr bwMode="auto">
          <a:xfrm>
            <a:off x="1889125" y="3317875"/>
            <a:ext cx="184150" cy="457200"/>
          </a:xfrm>
          <a:prstGeom prst="rect">
            <a:avLst/>
          </a:prstGeom>
          <a:noFill/>
          <a:ln w="9525">
            <a:noFill/>
            <a:miter lim="800000"/>
            <a:headEnd/>
            <a:tailEnd/>
          </a:ln>
          <a:effectLst/>
        </p:spPr>
        <p:txBody>
          <a:bodyPr wrap="none">
            <a:spAutoFit/>
          </a:bodyPr>
          <a:lstStyle/>
          <a:p>
            <a:endParaRPr lang="en-US"/>
          </a:p>
        </p:txBody>
      </p:sp>
      <p:sp>
        <p:nvSpPr>
          <p:cNvPr id="18438" name="Text Box 6"/>
          <p:cNvSpPr txBox="1">
            <a:spLocks noChangeArrowheads="1"/>
          </p:cNvSpPr>
          <p:nvPr/>
        </p:nvSpPr>
        <p:spPr bwMode="auto">
          <a:xfrm>
            <a:off x="685800" y="3016250"/>
            <a:ext cx="260350" cy="457200"/>
          </a:xfrm>
          <a:prstGeom prst="rect">
            <a:avLst/>
          </a:prstGeom>
          <a:noFill/>
          <a:ln w="9525">
            <a:noFill/>
            <a:miter lim="800000"/>
            <a:headEnd/>
            <a:tailEnd/>
          </a:ln>
          <a:effectLst/>
        </p:spPr>
        <p:txBody>
          <a:bodyPr wrap="none">
            <a:spAutoFit/>
          </a:bodyPr>
          <a:lstStyle/>
          <a:p>
            <a:r>
              <a:rPr lang="en-US"/>
              <a:t> </a:t>
            </a:r>
          </a:p>
        </p:txBody>
      </p:sp>
      <p:sp>
        <p:nvSpPr>
          <p:cNvPr id="18439" name="Text Box 7"/>
          <p:cNvSpPr txBox="1">
            <a:spLocks noChangeArrowheads="1"/>
          </p:cNvSpPr>
          <p:nvPr/>
        </p:nvSpPr>
        <p:spPr bwMode="auto">
          <a:xfrm>
            <a:off x="609600" y="1905000"/>
            <a:ext cx="8045450" cy="1920875"/>
          </a:xfrm>
          <a:prstGeom prst="rect">
            <a:avLst/>
          </a:prstGeom>
          <a:noFill/>
          <a:ln w="9525">
            <a:noFill/>
            <a:miter lim="800000"/>
            <a:headEnd/>
            <a:tailEnd/>
          </a:ln>
          <a:effectLst/>
        </p:spPr>
        <p:txBody>
          <a:bodyPr wrap="none">
            <a:spAutoFit/>
          </a:bodyPr>
          <a:lstStyle/>
          <a:p>
            <a:r>
              <a:rPr lang="en-US" sz="4000" dirty="0"/>
              <a:t>What is the prime factorization of 18 ?</a:t>
            </a:r>
          </a:p>
          <a:p>
            <a:endParaRPr lang="en-US" sz="4000" dirty="0"/>
          </a:p>
          <a:p>
            <a:r>
              <a:rPr lang="en-US" dirty="0"/>
              <a:t> </a:t>
            </a:r>
            <a:r>
              <a:rPr lang="en-US" sz="4000" dirty="0"/>
              <a:t>Write answers in exponential form.</a:t>
            </a:r>
          </a:p>
        </p:txBody>
      </p:sp>
    </p:spTree>
    <p:custDataLst>
      <p:tags r:id="rId1"/>
    </p:custData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US"/>
              <a:t>$100 Prime Factorization</a:t>
            </a:r>
          </a:p>
        </p:txBody>
      </p:sp>
      <p:sp>
        <p:nvSpPr>
          <p:cNvPr id="46084" name="Text Box 4"/>
          <p:cNvSpPr txBox="1">
            <a:spLocks noChangeArrowheads="1"/>
          </p:cNvSpPr>
          <p:nvPr/>
        </p:nvSpPr>
        <p:spPr bwMode="auto">
          <a:xfrm>
            <a:off x="2895600" y="2286000"/>
            <a:ext cx="3300413" cy="701675"/>
          </a:xfrm>
          <a:prstGeom prst="rect">
            <a:avLst/>
          </a:prstGeom>
          <a:noFill/>
          <a:ln w="9525">
            <a:noFill/>
            <a:miter lim="800000"/>
            <a:headEnd/>
            <a:tailEnd/>
          </a:ln>
          <a:effectLst/>
        </p:spPr>
        <p:txBody>
          <a:bodyPr wrap="none">
            <a:spAutoFit/>
          </a:bodyPr>
          <a:lstStyle/>
          <a:p>
            <a:r>
              <a:rPr lang="en-US" sz="4000" dirty="0"/>
              <a:t>What is 2 </a:t>
            </a:r>
            <a:r>
              <a:rPr lang="en-US" sz="4000" dirty="0">
                <a:cs typeface="Times New Roman" pitchFamily="18" charset="0"/>
              </a:rPr>
              <a:t>• 3</a:t>
            </a:r>
            <a:r>
              <a:rPr lang="en-US" sz="4000" baseline="30000" dirty="0">
                <a:cs typeface="Times New Roman" pitchFamily="18" charset="0"/>
              </a:rPr>
              <a:t>2 </a:t>
            </a:r>
            <a:r>
              <a:rPr lang="en-US" sz="4000" dirty="0">
                <a:cs typeface="Times New Roman" pitchFamily="18" charset="0"/>
              </a:rPr>
              <a:t>?</a:t>
            </a:r>
          </a:p>
        </p:txBody>
      </p:sp>
      <p:pic>
        <p:nvPicPr>
          <p:cNvPr id="4" name="Picture 3" descr="C:\Users\wsutton\AppData\Local\Microsoft\Windows\Temporary Internet Files\Content.IE5\UITST02U\MC900437581[1].wmf">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32369" y="5867400"/>
            <a:ext cx="651664" cy="65722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a:t>$200 Prime Factorization</a:t>
            </a:r>
          </a:p>
        </p:txBody>
      </p:sp>
      <p:sp>
        <p:nvSpPr>
          <p:cNvPr id="19460" name="Text Box 4"/>
          <p:cNvSpPr txBox="1">
            <a:spLocks noChangeArrowheads="1"/>
          </p:cNvSpPr>
          <p:nvPr/>
        </p:nvSpPr>
        <p:spPr bwMode="auto">
          <a:xfrm>
            <a:off x="685800" y="1752600"/>
            <a:ext cx="8070850" cy="2530475"/>
          </a:xfrm>
          <a:prstGeom prst="rect">
            <a:avLst/>
          </a:prstGeom>
          <a:noFill/>
          <a:ln w="9525">
            <a:noFill/>
            <a:miter lim="800000"/>
            <a:headEnd/>
            <a:tailEnd/>
          </a:ln>
          <a:effectLst/>
        </p:spPr>
        <p:txBody>
          <a:bodyPr wrap="none">
            <a:spAutoFit/>
          </a:bodyPr>
          <a:lstStyle/>
          <a:p>
            <a:r>
              <a:rPr lang="en-US" sz="4000"/>
              <a:t>What is</a:t>
            </a:r>
            <a:r>
              <a:rPr lang="en-US"/>
              <a:t>  </a:t>
            </a:r>
            <a:r>
              <a:rPr lang="en-US" sz="4000"/>
              <a:t>the prime factorization of 36 ?</a:t>
            </a:r>
          </a:p>
          <a:p>
            <a:endParaRPr lang="en-US" sz="4000"/>
          </a:p>
          <a:p>
            <a:r>
              <a:rPr lang="en-US" sz="4000"/>
              <a:t>Write answers in exponential form.</a:t>
            </a:r>
          </a:p>
          <a:p>
            <a:endParaRPr lang="en-US" sz="4000"/>
          </a:p>
        </p:txBody>
      </p:sp>
    </p:spTree>
    <p:custDataLst>
      <p:tags r:id="rId1"/>
    </p:custData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a:t>$200 Prime Factorization</a:t>
            </a:r>
          </a:p>
        </p:txBody>
      </p:sp>
      <p:sp>
        <p:nvSpPr>
          <p:cNvPr id="48132" name="Text Box 4"/>
          <p:cNvSpPr txBox="1">
            <a:spLocks noChangeArrowheads="1"/>
          </p:cNvSpPr>
          <p:nvPr/>
        </p:nvSpPr>
        <p:spPr bwMode="auto">
          <a:xfrm>
            <a:off x="2667000" y="2514600"/>
            <a:ext cx="3513138" cy="701675"/>
          </a:xfrm>
          <a:prstGeom prst="rect">
            <a:avLst/>
          </a:prstGeom>
          <a:noFill/>
          <a:ln w="9525">
            <a:noFill/>
            <a:miter lim="800000"/>
            <a:headEnd/>
            <a:tailEnd/>
          </a:ln>
          <a:effectLst/>
        </p:spPr>
        <p:txBody>
          <a:bodyPr wrap="none">
            <a:spAutoFit/>
          </a:bodyPr>
          <a:lstStyle/>
          <a:p>
            <a:r>
              <a:rPr lang="en-US" sz="4000" dirty="0"/>
              <a:t>What is 2</a:t>
            </a:r>
            <a:r>
              <a:rPr lang="en-US" sz="4000" baseline="30000" dirty="0"/>
              <a:t>2</a:t>
            </a:r>
            <a:r>
              <a:rPr lang="en-US" sz="4000" dirty="0"/>
              <a:t> </a:t>
            </a:r>
            <a:r>
              <a:rPr lang="en-US" sz="4000" dirty="0">
                <a:cs typeface="Times New Roman" pitchFamily="18" charset="0"/>
              </a:rPr>
              <a:t>• 3</a:t>
            </a:r>
            <a:r>
              <a:rPr lang="en-US" sz="4000" baseline="30000" dirty="0">
                <a:cs typeface="Times New Roman" pitchFamily="18" charset="0"/>
              </a:rPr>
              <a:t>2</a:t>
            </a:r>
            <a:r>
              <a:rPr lang="en-US" sz="4000" dirty="0">
                <a:cs typeface="Times New Roman" pitchFamily="18" charset="0"/>
              </a:rPr>
              <a:t> ?</a:t>
            </a:r>
          </a:p>
        </p:txBody>
      </p:sp>
      <p:pic>
        <p:nvPicPr>
          <p:cNvPr id="4" name="Picture 3" descr="C:\Users\wsutton\AppData\Local\Microsoft\Windows\Temporary Internet Files\Content.IE5\UITST02U\MC900437581[1].wmf">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32369" y="5867400"/>
            <a:ext cx="651664" cy="65722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a:t>$300 Prime Factorization</a:t>
            </a:r>
          </a:p>
        </p:txBody>
      </p:sp>
      <p:sp>
        <p:nvSpPr>
          <p:cNvPr id="20484" name="Text Box 4"/>
          <p:cNvSpPr txBox="1">
            <a:spLocks noChangeArrowheads="1"/>
          </p:cNvSpPr>
          <p:nvPr/>
        </p:nvSpPr>
        <p:spPr bwMode="auto">
          <a:xfrm>
            <a:off x="381000" y="1905000"/>
            <a:ext cx="8458200" cy="1920875"/>
          </a:xfrm>
          <a:prstGeom prst="rect">
            <a:avLst/>
          </a:prstGeom>
          <a:noFill/>
          <a:ln w="9525">
            <a:noFill/>
            <a:miter lim="800000"/>
            <a:headEnd/>
            <a:tailEnd/>
          </a:ln>
          <a:effectLst/>
        </p:spPr>
        <p:txBody>
          <a:bodyPr>
            <a:spAutoFit/>
          </a:bodyPr>
          <a:lstStyle/>
          <a:p>
            <a:r>
              <a:rPr lang="en-US" sz="4000" dirty="0"/>
              <a:t>What is the prime factorization of 56?</a:t>
            </a:r>
          </a:p>
          <a:p>
            <a:endParaRPr lang="en-US" sz="4000" dirty="0"/>
          </a:p>
          <a:p>
            <a:r>
              <a:rPr lang="en-US" sz="4000" dirty="0"/>
              <a:t>Write answers in exponential form.</a:t>
            </a:r>
          </a:p>
        </p:txBody>
      </p:sp>
    </p:spTree>
    <p:custDataLst>
      <p:tags r:id="rId1"/>
    </p:custData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US"/>
              <a:t>$300 Prime Factorization</a:t>
            </a:r>
          </a:p>
        </p:txBody>
      </p:sp>
      <p:sp>
        <p:nvSpPr>
          <p:cNvPr id="49156" name="Text Box 4"/>
          <p:cNvSpPr txBox="1">
            <a:spLocks noChangeArrowheads="1"/>
          </p:cNvSpPr>
          <p:nvPr/>
        </p:nvSpPr>
        <p:spPr bwMode="auto">
          <a:xfrm>
            <a:off x="3124200" y="2362200"/>
            <a:ext cx="3300413" cy="701675"/>
          </a:xfrm>
          <a:prstGeom prst="rect">
            <a:avLst/>
          </a:prstGeom>
          <a:noFill/>
          <a:ln w="9525">
            <a:noFill/>
            <a:miter lim="800000"/>
            <a:headEnd/>
            <a:tailEnd/>
          </a:ln>
          <a:effectLst/>
        </p:spPr>
        <p:txBody>
          <a:bodyPr wrap="none">
            <a:spAutoFit/>
          </a:bodyPr>
          <a:lstStyle/>
          <a:p>
            <a:r>
              <a:rPr lang="en-US" sz="4000" dirty="0"/>
              <a:t>What is 2</a:t>
            </a:r>
            <a:r>
              <a:rPr lang="en-US" sz="4000" baseline="30000" dirty="0"/>
              <a:t>3 </a:t>
            </a:r>
            <a:r>
              <a:rPr lang="en-US" sz="4000" dirty="0">
                <a:cs typeface="Times New Roman" pitchFamily="18" charset="0"/>
              </a:rPr>
              <a:t>• 7 ?</a:t>
            </a:r>
          </a:p>
        </p:txBody>
      </p:sp>
      <p:pic>
        <p:nvPicPr>
          <p:cNvPr id="4" name="Picture 3" descr="C:\Users\wsutton\AppData\Local\Microsoft\Windows\Temporary Internet Files\Content.IE5\UITST02U\MC900437581[1].wmf">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32369" y="5867400"/>
            <a:ext cx="651664" cy="65722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a:t>$400 Prime Factorization</a:t>
            </a:r>
          </a:p>
        </p:txBody>
      </p:sp>
      <p:sp>
        <p:nvSpPr>
          <p:cNvPr id="21508" name="Text Box 4"/>
          <p:cNvSpPr txBox="1">
            <a:spLocks noChangeArrowheads="1"/>
          </p:cNvSpPr>
          <p:nvPr/>
        </p:nvSpPr>
        <p:spPr bwMode="auto">
          <a:xfrm>
            <a:off x="228600" y="1905000"/>
            <a:ext cx="8686800" cy="1920875"/>
          </a:xfrm>
          <a:prstGeom prst="rect">
            <a:avLst/>
          </a:prstGeom>
          <a:noFill/>
          <a:ln w="9525">
            <a:noFill/>
            <a:miter lim="800000"/>
            <a:headEnd/>
            <a:tailEnd/>
          </a:ln>
          <a:effectLst/>
        </p:spPr>
        <p:txBody>
          <a:bodyPr>
            <a:spAutoFit/>
          </a:bodyPr>
          <a:lstStyle/>
          <a:p>
            <a:r>
              <a:rPr lang="en-US" sz="4000" dirty="0"/>
              <a:t>What is the prime factorization of 100 ?</a:t>
            </a:r>
          </a:p>
          <a:p>
            <a:endParaRPr lang="en-US" sz="4000" dirty="0"/>
          </a:p>
          <a:p>
            <a:r>
              <a:rPr lang="en-US" sz="4000" dirty="0"/>
              <a:t>Write answers in exponential form.</a:t>
            </a:r>
          </a:p>
        </p:txBody>
      </p:sp>
    </p:spTree>
    <p:custDataLst>
      <p:tags r:id="rId1"/>
    </p:custData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n-US"/>
              <a:t>$400 Prime Factorization</a:t>
            </a:r>
          </a:p>
        </p:txBody>
      </p:sp>
      <p:sp>
        <p:nvSpPr>
          <p:cNvPr id="50180" name="Text Box 4"/>
          <p:cNvSpPr txBox="1">
            <a:spLocks noChangeArrowheads="1"/>
          </p:cNvSpPr>
          <p:nvPr/>
        </p:nvSpPr>
        <p:spPr bwMode="auto">
          <a:xfrm>
            <a:off x="2667000" y="2438400"/>
            <a:ext cx="3471863" cy="701675"/>
          </a:xfrm>
          <a:prstGeom prst="rect">
            <a:avLst/>
          </a:prstGeom>
          <a:noFill/>
          <a:ln w="9525">
            <a:noFill/>
            <a:miter lim="800000"/>
            <a:headEnd/>
            <a:tailEnd/>
          </a:ln>
          <a:effectLst/>
        </p:spPr>
        <p:txBody>
          <a:bodyPr wrap="none">
            <a:spAutoFit/>
          </a:bodyPr>
          <a:lstStyle/>
          <a:p>
            <a:r>
              <a:rPr lang="en-US" sz="4000" dirty="0"/>
              <a:t>What is 2</a:t>
            </a:r>
            <a:r>
              <a:rPr lang="en-US" sz="4000" baseline="30000" dirty="0"/>
              <a:t>2 </a:t>
            </a:r>
            <a:r>
              <a:rPr lang="en-US" sz="4000" dirty="0">
                <a:cs typeface="Times New Roman" pitchFamily="18" charset="0"/>
              </a:rPr>
              <a:t>• 5</a:t>
            </a:r>
            <a:r>
              <a:rPr lang="en-US" sz="4000" baseline="30000" dirty="0">
                <a:cs typeface="Times New Roman" pitchFamily="18" charset="0"/>
              </a:rPr>
              <a:t>2</a:t>
            </a:r>
            <a:r>
              <a:rPr lang="en-US" sz="4000" dirty="0">
                <a:cs typeface="Times New Roman" pitchFamily="18" charset="0"/>
              </a:rPr>
              <a:t> ?</a:t>
            </a:r>
          </a:p>
        </p:txBody>
      </p:sp>
      <p:pic>
        <p:nvPicPr>
          <p:cNvPr id="4" name="Picture 3" descr="C:\Users\wsutton\AppData\Local\Microsoft\Windows\Temporary Internet Files\Content.IE5\UITST02U\MC900437581[1].wmf">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32369" y="5867400"/>
            <a:ext cx="651664" cy="65722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dirty="0"/>
              <a:t>$200 </a:t>
            </a:r>
            <a:r>
              <a:rPr lang="en-US" dirty="0" smtClean="0"/>
              <a:t>Rules of Divisibility</a:t>
            </a:r>
            <a:endParaRPr lang="en-US" dirty="0"/>
          </a:p>
        </p:txBody>
      </p:sp>
      <p:sp>
        <p:nvSpPr>
          <p:cNvPr id="4100" name="Text Box 4"/>
          <p:cNvSpPr txBox="1">
            <a:spLocks noChangeArrowheads="1"/>
          </p:cNvSpPr>
          <p:nvPr/>
        </p:nvSpPr>
        <p:spPr bwMode="auto">
          <a:xfrm>
            <a:off x="1676400" y="2286000"/>
            <a:ext cx="6781801" cy="3785652"/>
          </a:xfrm>
          <a:prstGeom prst="rect">
            <a:avLst/>
          </a:prstGeom>
          <a:noFill/>
          <a:ln w="9525">
            <a:noFill/>
            <a:miter lim="800000"/>
            <a:headEnd/>
            <a:tailEnd/>
          </a:ln>
          <a:effectLst/>
        </p:spPr>
        <p:txBody>
          <a:bodyPr wrap="square">
            <a:spAutoFit/>
          </a:bodyPr>
          <a:lstStyle/>
          <a:p>
            <a:pPr algn="ctr"/>
            <a:r>
              <a:rPr lang="en-US" sz="4000" dirty="0" smtClean="0"/>
              <a:t>Use the Distributive Property to solve the following expression</a:t>
            </a:r>
          </a:p>
          <a:p>
            <a:pPr algn="ctr"/>
            <a:endParaRPr lang="en-US" sz="4000" dirty="0" smtClean="0"/>
          </a:p>
          <a:p>
            <a:pPr algn="ctr"/>
            <a:r>
              <a:rPr lang="en-US" sz="4000" dirty="0" smtClean="0"/>
              <a:t>8(4 + 9)</a:t>
            </a:r>
          </a:p>
          <a:p>
            <a:endParaRPr lang="en-US" sz="4000" dirty="0"/>
          </a:p>
          <a:p>
            <a:endParaRPr lang="en-US" sz="4000" dirty="0">
              <a:cs typeface="Times New Roman" pitchFamily="18" charset="0"/>
            </a:endParaRPr>
          </a:p>
        </p:txBody>
      </p:sp>
    </p:spTree>
    <p:custDataLst>
      <p:tags r:id="rId1"/>
    </p:custData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a:t>$500 Prime Factorization</a:t>
            </a:r>
          </a:p>
        </p:txBody>
      </p:sp>
      <p:sp>
        <p:nvSpPr>
          <p:cNvPr id="22532" name="Text Box 4"/>
          <p:cNvSpPr txBox="1">
            <a:spLocks noChangeArrowheads="1"/>
          </p:cNvSpPr>
          <p:nvPr/>
        </p:nvSpPr>
        <p:spPr bwMode="auto">
          <a:xfrm>
            <a:off x="533400" y="1981200"/>
            <a:ext cx="8045450" cy="2530475"/>
          </a:xfrm>
          <a:prstGeom prst="rect">
            <a:avLst/>
          </a:prstGeom>
          <a:noFill/>
          <a:ln w="9525">
            <a:noFill/>
            <a:miter lim="800000"/>
            <a:headEnd/>
            <a:tailEnd/>
          </a:ln>
          <a:effectLst/>
        </p:spPr>
        <p:txBody>
          <a:bodyPr wrap="none">
            <a:spAutoFit/>
          </a:bodyPr>
          <a:lstStyle/>
          <a:p>
            <a:r>
              <a:rPr lang="en-US" sz="4000" dirty="0"/>
              <a:t>What is the prime factorization of 84 ?</a:t>
            </a:r>
          </a:p>
          <a:p>
            <a:endParaRPr lang="en-US" sz="4000" dirty="0"/>
          </a:p>
          <a:p>
            <a:r>
              <a:rPr lang="en-US" sz="4000" dirty="0"/>
              <a:t>Write answers in exponential form.</a:t>
            </a:r>
          </a:p>
          <a:p>
            <a:endParaRPr lang="en-US" sz="4000" dirty="0"/>
          </a:p>
        </p:txBody>
      </p:sp>
    </p:spTree>
    <p:custDataLst>
      <p:tags r:id="rId1"/>
    </p:custData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en-US"/>
              <a:t>$500 Prime Factorization</a:t>
            </a:r>
          </a:p>
        </p:txBody>
      </p:sp>
      <p:sp>
        <p:nvSpPr>
          <p:cNvPr id="51204" name="Text Box 4"/>
          <p:cNvSpPr txBox="1">
            <a:spLocks noChangeArrowheads="1"/>
          </p:cNvSpPr>
          <p:nvPr/>
        </p:nvSpPr>
        <p:spPr bwMode="auto">
          <a:xfrm>
            <a:off x="2514600" y="2667000"/>
            <a:ext cx="4027488" cy="701675"/>
          </a:xfrm>
          <a:prstGeom prst="rect">
            <a:avLst/>
          </a:prstGeom>
          <a:noFill/>
          <a:ln w="9525">
            <a:noFill/>
            <a:miter lim="800000"/>
            <a:headEnd/>
            <a:tailEnd/>
          </a:ln>
          <a:effectLst/>
        </p:spPr>
        <p:txBody>
          <a:bodyPr wrap="none">
            <a:spAutoFit/>
          </a:bodyPr>
          <a:lstStyle/>
          <a:p>
            <a:r>
              <a:rPr lang="en-US" sz="4000" dirty="0"/>
              <a:t>What is 2</a:t>
            </a:r>
            <a:r>
              <a:rPr lang="en-US" sz="4000" baseline="30000" dirty="0"/>
              <a:t>2</a:t>
            </a:r>
            <a:r>
              <a:rPr lang="en-US" sz="4000" dirty="0"/>
              <a:t> • 3 • 7 ?</a:t>
            </a:r>
          </a:p>
        </p:txBody>
      </p:sp>
      <p:pic>
        <p:nvPicPr>
          <p:cNvPr id="4" name="Picture 3" descr="C:\Users\wsutton\AppData\Local\Microsoft\Windows\Temporary Internet Files\Content.IE5\UITST02U\MC900437581[1].wmf">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32369" y="5867400"/>
            <a:ext cx="651664" cy="65722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a:t>$100 LCM</a:t>
            </a:r>
          </a:p>
        </p:txBody>
      </p:sp>
      <p:sp>
        <p:nvSpPr>
          <p:cNvPr id="23556" name="Text Box 4"/>
          <p:cNvSpPr txBox="1">
            <a:spLocks noChangeArrowheads="1"/>
          </p:cNvSpPr>
          <p:nvPr/>
        </p:nvSpPr>
        <p:spPr bwMode="auto">
          <a:xfrm>
            <a:off x="1889125" y="3121025"/>
            <a:ext cx="6378575" cy="701675"/>
          </a:xfrm>
          <a:prstGeom prst="rect">
            <a:avLst/>
          </a:prstGeom>
          <a:noFill/>
          <a:ln w="9525">
            <a:noFill/>
            <a:miter lim="800000"/>
            <a:headEnd/>
            <a:tailEnd/>
          </a:ln>
          <a:effectLst/>
        </p:spPr>
        <p:txBody>
          <a:bodyPr wrap="none">
            <a:spAutoFit/>
          </a:bodyPr>
          <a:lstStyle/>
          <a:p>
            <a:r>
              <a:rPr lang="en-US" sz="4000"/>
              <a:t>What is the LCM of  6 and 9 ?</a:t>
            </a:r>
          </a:p>
        </p:txBody>
      </p:sp>
    </p:spTree>
    <p:custDataLst>
      <p:tags r:id="rId1"/>
    </p:custData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en-US"/>
              <a:t>$100 LCM</a:t>
            </a:r>
          </a:p>
        </p:txBody>
      </p:sp>
      <p:sp>
        <p:nvSpPr>
          <p:cNvPr id="52228" name="Text Box 4"/>
          <p:cNvSpPr txBox="1">
            <a:spLocks noChangeArrowheads="1"/>
          </p:cNvSpPr>
          <p:nvPr/>
        </p:nvSpPr>
        <p:spPr bwMode="auto">
          <a:xfrm>
            <a:off x="2971800" y="2514600"/>
            <a:ext cx="2738438" cy="701675"/>
          </a:xfrm>
          <a:prstGeom prst="rect">
            <a:avLst/>
          </a:prstGeom>
          <a:noFill/>
          <a:ln w="9525">
            <a:noFill/>
            <a:miter lim="800000"/>
            <a:headEnd/>
            <a:tailEnd/>
          </a:ln>
          <a:effectLst/>
        </p:spPr>
        <p:txBody>
          <a:bodyPr wrap="none">
            <a:spAutoFit/>
          </a:bodyPr>
          <a:lstStyle/>
          <a:p>
            <a:r>
              <a:rPr lang="en-US" sz="4000" dirty="0"/>
              <a:t>What is 18 ?</a:t>
            </a:r>
          </a:p>
        </p:txBody>
      </p:sp>
      <p:pic>
        <p:nvPicPr>
          <p:cNvPr id="4" name="Picture 3" descr="C:\Users\wsutton\AppData\Local\Microsoft\Windows\Temporary Internet Files\Content.IE5\UITST02U\MC900437581[1].wmf">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32369" y="5867400"/>
            <a:ext cx="651664" cy="65722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a:t>$200 LCM</a:t>
            </a:r>
          </a:p>
        </p:txBody>
      </p:sp>
      <p:sp>
        <p:nvSpPr>
          <p:cNvPr id="25604" name="Text Box 4"/>
          <p:cNvSpPr txBox="1">
            <a:spLocks noChangeArrowheads="1"/>
          </p:cNvSpPr>
          <p:nvPr/>
        </p:nvSpPr>
        <p:spPr bwMode="auto">
          <a:xfrm>
            <a:off x="1143000" y="3124200"/>
            <a:ext cx="7140575" cy="701675"/>
          </a:xfrm>
          <a:prstGeom prst="rect">
            <a:avLst/>
          </a:prstGeom>
          <a:noFill/>
          <a:ln w="9525">
            <a:noFill/>
            <a:miter lim="800000"/>
            <a:headEnd/>
            <a:tailEnd/>
          </a:ln>
          <a:effectLst/>
        </p:spPr>
        <p:txBody>
          <a:bodyPr wrap="none">
            <a:spAutoFit/>
          </a:bodyPr>
          <a:lstStyle/>
          <a:p>
            <a:r>
              <a:rPr lang="en-US" sz="4000"/>
              <a:t>What is the LCM of 3, 8, and 12 ?</a:t>
            </a:r>
          </a:p>
        </p:txBody>
      </p:sp>
    </p:spTree>
    <p:custDataLst>
      <p:tags r:id="rId1"/>
    </p:custData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US"/>
              <a:t>$200 LCM</a:t>
            </a:r>
          </a:p>
        </p:txBody>
      </p:sp>
      <p:sp>
        <p:nvSpPr>
          <p:cNvPr id="53252" name="Text Box 4"/>
          <p:cNvSpPr txBox="1">
            <a:spLocks noChangeArrowheads="1"/>
          </p:cNvSpPr>
          <p:nvPr/>
        </p:nvSpPr>
        <p:spPr bwMode="auto">
          <a:xfrm>
            <a:off x="3200400" y="2971800"/>
            <a:ext cx="2738438" cy="701675"/>
          </a:xfrm>
          <a:prstGeom prst="rect">
            <a:avLst/>
          </a:prstGeom>
          <a:noFill/>
          <a:ln w="9525">
            <a:noFill/>
            <a:miter lim="800000"/>
            <a:headEnd/>
            <a:tailEnd/>
          </a:ln>
          <a:effectLst/>
        </p:spPr>
        <p:txBody>
          <a:bodyPr>
            <a:spAutoFit/>
          </a:bodyPr>
          <a:lstStyle/>
          <a:p>
            <a:r>
              <a:rPr lang="en-US" sz="4000"/>
              <a:t>What is 24 ?</a:t>
            </a:r>
          </a:p>
        </p:txBody>
      </p:sp>
      <p:pic>
        <p:nvPicPr>
          <p:cNvPr id="4" name="Picture 3" descr="C:\Users\wsutton\AppData\Local\Microsoft\Windows\Temporary Internet Files\Content.IE5\UITST02U\MC900437581[1].wmf">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32369" y="5867400"/>
            <a:ext cx="651664" cy="65722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a:t>$300 LCM</a:t>
            </a:r>
          </a:p>
        </p:txBody>
      </p:sp>
      <p:sp>
        <p:nvSpPr>
          <p:cNvPr id="26628" name="Text Box 4"/>
          <p:cNvSpPr txBox="1">
            <a:spLocks noChangeArrowheads="1"/>
          </p:cNvSpPr>
          <p:nvPr/>
        </p:nvSpPr>
        <p:spPr bwMode="auto">
          <a:xfrm>
            <a:off x="1889125" y="3121025"/>
            <a:ext cx="6759575" cy="701675"/>
          </a:xfrm>
          <a:prstGeom prst="rect">
            <a:avLst/>
          </a:prstGeom>
          <a:noFill/>
          <a:ln w="9525">
            <a:noFill/>
            <a:miter lim="800000"/>
            <a:headEnd/>
            <a:tailEnd/>
          </a:ln>
          <a:effectLst/>
        </p:spPr>
        <p:txBody>
          <a:bodyPr wrap="none">
            <a:spAutoFit/>
          </a:bodyPr>
          <a:lstStyle/>
          <a:p>
            <a:r>
              <a:rPr lang="en-US" sz="4000"/>
              <a:t>What is the LCM of 24 and 16 ?</a:t>
            </a:r>
          </a:p>
        </p:txBody>
      </p:sp>
    </p:spTree>
    <p:custDataLst>
      <p:tags r:id="rId1"/>
    </p:custData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a:t>$300 LCM</a:t>
            </a:r>
          </a:p>
        </p:txBody>
      </p:sp>
      <p:sp>
        <p:nvSpPr>
          <p:cNvPr id="54276" name="Text Box 4"/>
          <p:cNvSpPr txBox="1">
            <a:spLocks noChangeArrowheads="1"/>
          </p:cNvSpPr>
          <p:nvPr/>
        </p:nvSpPr>
        <p:spPr bwMode="auto">
          <a:xfrm>
            <a:off x="2971800" y="2743200"/>
            <a:ext cx="2738438" cy="701675"/>
          </a:xfrm>
          <a:prstGeom prst="rect">
            <a:avLst/>
          </a:prstGeom>
          <a:noFill/>
          <a:ln w="9525">
            <a:noFill/>
            <a:miter lim="800000"/>
            <a:headEnd/>
            <a:tailEnd/>
          </a:ln>
          <a:effectLst/>
        </p:spPr>
        <p:txBody>
          <a:bodyPr wrap="none">
            <a:spAutoFit/>
          </a:bodyPr>
          <a:lstStyle/>
          <a:p>
            <a:r>
              <a:rPr lang="en-US" sz="4000" dirty="0"/>
              <a:t>What is 48 ?</a:t>
            </a:r>
          </a:p>
        </p:txBody>
      </p:sp>
      <p:pic>
        <p:nvPicPr>
          <p:cNvPr id="4" name="Picture 3" descr="C:\Users\wsutton\AppData\Local\Microsoft\Windows\Temporary Internet Files\Content.IE5\UITST02U\MC900437581[1].wmf">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32369" y="5867400"/>
            <a:ext cx="651664" cy="65722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a:t>$400 LCM</a:t>
            </a:r>
          </a:p>
        </p:txBody>
      </p:sp>
      <p:sp>
        <p:nvSpPr>
          <p:cNvPr id="27652" name="Text Box 4"/>
          <p:cNvSpPr txBox="1">
            <a:spLocks noChangeArrowheads="1"/>
          </p:cNvSpPr>
          <p:nvPr/>
        </p:nvSpPr>
        <p:spPr bwMode="auto">
          <a:xfrm>
            <a:off x="0" y="2438400"/>
            <a:ext cx="9390063" cy="1800225"/>
          </a:xfrm>
          <a:prstGeom prst="rect">
            <a:avLst/>
          </a:prstGeom>
          <a:noFill/>
          <a:ln w="9525">
            <a:noFill/>
            <a:miter lim="800000"/>
            <a:headEnd/>
            <a:tailEnd/>
          </a:ln>
          <a:effectLst/>
        </p:spPr>
        <p:txBody>
          <a:bodyPr wrap="none">
            <a:spAutoFit/>
          </a:bodyPr>
          <a:lstStyle/>
          <a:p>
            <a:r>
              <a:rPr lang="en-US" sz="2800" b="1"/>
              <a:t>You and your three friends go to lunch and find a deal on </a:t>
            </a:r>
          </a:p>
          <a:p>
            <a:r>
              <a:rPr lang="en-US" sz="2800" b="1"/>
              <a:t>packages of 6 tacos.  You want to buy the minimum number </a:t>
            </a:r>
          </a:p>
          <a:p>
            <a:r>
              <a:rPr lang="en-US" sz="2800" b="1"/>
              <a:t>of packages so you each get the came number of tacos and </a:t>
            </a:r>
          </a:p>
          <a:p>
            <a:r>
              <a:rPr lang="en-US" sz="2800" b="1"/>
              <a:t>none are left over.  How many packages must you buy?</a:t>
            </a:r>
            <a:r>
              <a:rPr lang="en-US" sz="2800"/>
              <a:t> </a:t>
            </a:r>
          </a:p>
        </p:txBody>
      </p:sp>
    </p:spTree>
    <p:custDataLst>
      <p:tags r:id="rId1"/>
    </p:custData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US"/>
              <a:t>$400 LCM</a:t>
            </a:r>
          </a:p>
        </p:txBody>
      </p:sp>
      <p:sp>
        <p:nvSpPr>
          <p:cNvPr id="55300" name="Text Box 4"/>
          <p:cNvSpPr txBox="1">
            <a:spLocks noChangeArrowheads="1"/>
          </p:cNvSpPr>
          <p:nvPr/>
        </p:nvSpPr>
        <p:spPr bwMode="auto">
          <a:xfrm>
            <a:off x="1889125" y="3121025"/>
            <a:ext cx="4799712" cy="707886"/>
          </a:xfrm>
          <a:prstGeom prst="rect">
            <a:avLst/>
          </a:prstGeom>
          <a:noFill/>
          <a:ln w="9525">
            <a:noFill/>
            <a:miter lim="800000"/>
            <a:headEnd/>
            <a:tailEnd/>
          </a:ln>
          <a:effectLst/>
        </p:spPr>
        <p:txBody>
          <a:bodyPr wrap="none">
            <a:spAutoFit/>
          </a:bodyPr>
          <a:lstStyle/>
          <a:p>
            <a:r>
              <a:rPr lang="en-US" sz="4000" dirty="0"/>
              <a:t>What are </a:t>
            </a:r>
            <a:r>
              <a:rPr lang="en-US" sz="4000" dirty="0" smtClean="0"/>
              <a:t>2 </a:t>
            </a:r>
            <a:r>
              <a:rPr lang="en-US" sz="4000" dirty="0"/>
              <a:t>packages ?</a:t>
            </a:r>
          </a:p>
        </p:txBody>
      </p:sp>
      <p:pic>
        <p:nvPicPr>
          <p:cNvPr id="4" name="Picture 3" descr="C:\Users\wsutton\AppData\Local\Microsoft\Windows\Temporary Internet Files\Content.IE5\UITST02U\MC900437581[1].wmf">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32369" y="5867400"/>
            <a:ext cx="651664" cy="65722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dirty="0"/>
              <a:t>$200 </a:t>
            </a:r>
            <a:r>
              <a:rPr lang="en-US" dirty="0" smtClean="0"/>
              <a:t>Distributive Property</a:t>
            </a:r>
            <a:endParaRPr lang="en-US" dirty="0"/>
          </a:p>
        </p:txBody>
      </p:sp>
      <p:sp>
        <p:nvSpPr>
          <p:cNvPr id="4" name="Text Box 4"/>
          <p:cNvSpPr txBox="1">
            <a:spLocks noChangeArrowheads="1"/>
          </p:cNvSpPr>
          <p:nvPr/>
        </p:nvSpPr>
        <p:spPr bwMode="auto">
          <a:xfrm>
            <a:off x="1676400" y="2286000"/>
            <a:ext cx="6781801" cy="2677656"/>
          </a:xfrm>
          <a:prstGeom prst="rect">
            <a:avLst/>
          </a:prstGeom>
          <a:noFill/>
          <a:ln w="9525">
            <a:noFill/>
            <a:miter lim="800000"/>
            <a:headEnd/>
            <a:tailEnd/>
          </a:ln>
          <a:effectLst/>
        </p:spPr>
        <p:txBody>
          <a:bodyPr wrap="square">
            <a:spAutoFit/>
          </a:bodyPr>
          <a:lstStyle/>
          <a:p>
            <a:pPr algn="ctr"/>
            <a:r>
              <a:rPr lang="en-US" sz="8800" dirty="0" smtClean="0"/>
              <a:t>104</a:t>
            </a:r>
          </a:p>
          <a:p>
            <a:endParaRPr lang="en-US" sz="4000" dirty="0"/>
          </a:p>
          <a:p>
            <a:endParaRPr lang="en-US" sz="4000" dirty="0">
              <a:cs typeface="Times New Roman" pitchFamily="18" charset="0"/>
            </a:endParaRPr>
          </a:p>
        </p:txBody>
      </p:sp>
      <p:pic>
        <p:nvPicPr>
          <p:cNvPr id="5" name="Picture 4" descr="C:\Users\wsutton\AppData\Local\Microsoft\Windows\Temporary Internet Files\Content.IE5\UITST02U\MC900437581[1].wmf">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32369" y="5867400"/>
            <a:ext cx="651664" cy="65722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a:t>$500 LCM</a:t>
            </a:r>
          </a:p>
        </p:txBody>
      </p:sp>
      <p:sp>
        <p:nvSpPr>
          <p:cNvPr id="28676" name="Text Box 4"/>
          <p:cNvSpPr txBox="1">
            <a:spLocks noChangeArrowheads="1"/>
          </p:cNvSpPr>
          <p:nvPr/>
        </p:nvSpPr>
        <p:spPr bwMode="auto">
          <a:xfrm>
            <a:off x="2209800" y="2057400"/>
            <a:ext cx="6705600" cy="3539430"/>
          </a:xfrm>
          <a:prstGeom prst="rect">
            <a:avLst/>
          </a:prstGeom>
          <a:noFill/>
          <a:ln w="9525">
            <a:noFill/>
            <a:miter lim="800000"/>
            <a:headEnd/>
            <a:tailEnd/>
          </a:ln>
          <a:effectLst/>
        </p:spPr>
        <p:txBody>
          <a:bodyPr wrap="square">
            <a:spAutoFit/>
          </a:bodyPr>
          <a:lstStyle/>
          <a:p>
            <a:r>
              <a:rPr lang="en-US" sz="3200" dirty="0"/>
              <a:t>What is Tony wants to make 36 party bags.  Glitter pens come in packs of 6.  Stickers come in sheets of 4, and balls come in packs of 3.  What is the least number of each package he should buy to have 1 of each item in every party bag, and no supplies leftover?</a:t>
            </a:r>
            <a:r>
              <a:rPr lang="en-US" dirty="0"/>
              <a:t> </a:t>
            </a:r>
          </a:p>
        </p:txBody>
      </p:sp>
    </p:spTree>
    <p:custDataLst>
      <p:tags r:id="rId1"/>
    </p:custData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n-US"/>
              <a:t>$500 LCM</a:t>
            </a:r>
          </a:p>
        </p:txBody>
      </p:sp>
      <p:sp>
        <p:nvSpPr>
          <p:cNvPr id="56324" name="Text Box 4"/>
          <p:cNvSpPr txBox="1">
            <a:spLocks noChangeArrowheads="1"/>
          </p:cNvSpPr>
          <p:nvPr/>
        </p:nvSpPr>
        <p:spPr bwMode="auto">
          <a:xfrm>
            <a:off x="1219200" y="2057400"/>
            <a:ext cx="6781800" cy="1754326"/>
          </a:xfrm>
          <a:prstGeom prst="rect">
            <a:avLst/>
          </a:prstGeom>
          <a:noFill/>
          <a:ln w="9525">
            <a:noFill/>
            <a:miter lim="800000"/>
            <a:headEnd/>
            <a:tailEnd/>
          </a:ln>
          <a:effectLst/>
        </p:spPr>
        <p:txBody>
          <a:bodyPr wrap="square">
            <a:spAutoFit/>
          </a:bodyPr>
          <a:lstStyle/>
          <a:p>
            <a:r>
              <a:rPr lang="en-US" sz="3600" dirty="0"/>
              <a:t>What are 6 glitter pen packages, </a:t>
            </a:r>
            <a:endParaRPr lang="en-US" sz="3600" dirty="0" smtClean="0"/>
          </a:p>
          <a:p>
            <a:r>
              <a:rPr lang="en-US" sz="3600" dirty="0" smtClean="0"/>
              <a:t>9 </a:t>
            </a:r>
            <a:r>
              <a:rPr lang="en-US" sz="3600" dirty="0"/>
              <a:t>sticker sheets, </a:t>
            </a:r>
            <a:r>
              <a:rPr lang="en-US" sz="3600" dirty="0" smtClean="0"/>
              <a:t>and </a:t>
            </a:r>
            <a:r>
              <a:rPr lang="en-US" sz="3600" dirty="0"/>
              <a:t>12  packages of balls ?</a:t>
            </a:r>
          </a:p>
        </p:txBody>
      </p:sp>
      <p:pic>
        <p:nvPicPr>
          <p:cNvPr id="4" name="Picture 3" descr="C:\Users\wsutton\AppData\Local\Microsoft\Windows\Temporary Internet Files\Content.IE5\UITST02U\MC900437581[1].wmf">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32369" y="5867400"/>
            <a:ext cx="651664" cy="65722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n-US" sz="5400"/>
              <a:t>Final Jeopardy</a:t>
            </a:r>
            <a:endParaRPr lang="en-US"/>
          </a:p>
        </p:txBody>
      </p:sp>
      <p:sp>
        <p:nvSpPr>
          <p:cNvPr id="59399" name="Text Box 7"/>
          <p:cNvSpPr txBox="1">
            <a:spLocks noChangeArrowheads="1"/>
          </p:cNvSpPr>
          <p:nvPr/>
        </p:nvSpPr>
        <p:spPr bwMode="auto">
          <a:xfrm>
            <a:off x="838200" y="2209800"/>
            <a:ext cx="7666038" cy="1616075"/>
          </a:xfrm>
          <a:prstGeom prst="rect">
            <a:avLst/>
          </a:prstGeom>
          <a:noFill/>
          <a:ln w="9525">
            <a:noFill/>
            <a:miter lim="800000"/>
            <a:headEnd/>
            <a:tailEnd/>
          </a:ln>
          <a:effectLst/>
        </p:spPr>
        <p:txBody>
          <a:bodyPr>
            <a:spAutoFit/>
          </a:bodyPr>
          <a:lstStyle/>
          <a:p>
            <a:r>
              <a:rPr lang="en-US" sz="4000" dirty="0"/>
              <a:t>What is</a:t>
            </a:r>
            <a:r>
              <a:rPr lang="en-US" dirty="0"/>
              <a:t>  </a:t>
            </a:r>
            <a:r>
              <a:rPr lang="en-US" sz="4000" u="sng" dirty="0"/>
              <a:t>12 </a:t>
            </a:r>
            <a:r>
              <a:rPr lang="en-US" sz="4000" u="sng" dirty="0">
                <a:sym typeface="Wingdings" pitchFamily="2" charset="2"/>
              </a:rPr>
              <a:t></a:t>
            </a:r>
            <a:r>
              <a:rPr lang="en-US" sz="4000" u="sng" dirty="0"/>
              <a:t> 5 + 6</a:t>
            </a:r>
            <a:r>
              <a:rPr lang="en-US" sz="4000" u="sng" baseline="30000" dirty="0"/>
              <a:t>3</a:t>
            </a:r>
            <a:r>
              <a:rPr lang="en-US" sz="4000" u="sng" dirty="0"/>
              <a:t>– (64 </a:t>
            </a:r>
            <a:r>
              <a:rPr lang="en-US" sz="4000" u="sng" dirty="0">
                <a:sym typeface="Symbol" pitchFamily="18" charset="2"/>
              </a:rPr>
              <a:t></a:t>
            </a:r>
            <a:r>
              <a:rPr lang="en-US" sz="4000" u="sng" dirty="0"/>
              <a:t>4) + 2 </a:t>
            </a:r>
            <a:r>
              <a:rPr lang="en-US" dirty="0"/>
              <a:t> </a:t>
            </a:r>
            <a:r>
              <a:rPr lang="en-US" sz="6000" dirty="0"/>
              <a:t>?</a:t>
            </a:r>
            <a:endParaRPr lang="en-US" dirty="0"/>
          </a:p>
          <a:p>
            <a:r>
              <a:rPr lang="en-US" dirty="0"/>
              <a:t> 		 </a:t>
            </a:r>
            <a:r>
              <a:rPr lang="en-US" sz="4000" dirty="0"/>
              <a:t>10</a:t>
            </a:r>
            <a:r>
              <a:rPr lang="en-US" sz="4000" baseline="30000" dirty="0"/>
              <a:t>2 </a:t>
            </a:r>
            <a:r>
              <a:rPr lang="en-US" sz="4000" dirty="0"/>
              <a:t>- (5 </a:t>
            </a:r>
            <a:r>
              <a:rPr lang="en-US" sz="4000" dirty="0">
                <a:cs typeface="Times New Roman" pitchFamily="18" charset="0"/>
              </a:rPr>
              <a:t>• 20) + 2</a:t>
            </a:r>
            <a:r>
              <a:rPr lang="en-US" sz="4000" baseline="30000" dirty="0">
                <a:cs typeface="Times New Roman" pitchFamily="18" charset="0"/>
              </a:rPr>
              <a:t>1</a:t>
            </a:r>
            <a:endParaRPr lang="en-US" dirty="0">
              <a:cs typeface="Times New Roman" pitchFamily="18" charset="0"/>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4268788266"/>
              </p:ext>
            </p:extLst>
          </p:nvPr>
        </p:nvGraphicFramePr>
        <p:xfrm>
          <a:off x="152400" y="5715000"/>
          <a:ext cx="1828800" cy="617930"/>
        </p:xfrm>
        <a:graphic>
          <a:graphicData uri="http://schemas.openxmlformats.org/presentationml/2006/ole">
            <mc:AlternateContent xmlns:mc="http://schemas.openxmlformats.org/markup-compatibility/2006">
              <mc:Choice xmlns:v="urn:schemas-microsoft-com:vml" Requires="v">
                <p:oleObj spid="_x0000_s3075" name="Packager Shell Object" showAsIcon="1" r:id="rId4" imgW="2555280" imgH="862920" progId="Package">
                  <p:embed/>
                </p:oleObj>
              </mc:Choice>
              <mc:Fallback>
                <p:oleObj name="Packager Shell Object" showAsIcon="1" r:id="rId4" imgW="2555280" imgH="862920" progId="Package">
                  <p:embed/>
                  <p:pic>
                    <p:nvPicPr>
                      <p:cNvPr id="0" name=""/>
                      <p:cNvPicPr/>
                      <p:nvPr/>
                    </p:nvPicPr>
                    <p:blipFill>
                      <a:blip r:embed="rId5"/>
                      <a:stretch>
                        <a:fillRect/>
                      </a:stretch>
                    </p:blipFill>
                    <p:spPr>
                      <a:xfrm>
                        <a:off x="152400" y="5715000"/>
                        <a:ext cx="1828800" cy="617930"/>
                      </a:xfrm>
                      <a:prstGeom prst="rect">
                        <a:avLst/>
                      </a:prstGeom>
                    </p:spPr>
                  </p:pic>
                </p:oleObj>
              </mc:Fallback>
            </mc:AlternateContent>
          </a:graphicData>
        </a:graphic>
      </p:graphicFrame>
    </p:spTree>
    <p:custDataLst>
      <p:tags r:id="rId2"/>
    </p:custData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r>
              <a:rPr lang="en-US" sz="5400"/>
              <a:t>Final Jeopardy Answer</a:t>
            </a:r>
            <a:endParaRPr lang="en-US"/>
          </a:p>
        </p:txBody>
      </p:sp>
      <p:sp>
        <p:nvSpPr>
          <p:cNvPr id="60419" name="Text Box 3"/>
          <p:cNvSpPr txBox="1">
            <a:spLocks noChangeArrowheads="1"/>
          </p:cNvSpPr>
          <p:nvPr/>
        </p:nvSpPr>
        <p:spPr bwMode="auto">
          <a:xfrm>
            <a:off x="3048000" y="3173413"/>
            <a:ext cx="2992438" cy="701675"/>
          </a:xfrm>
          <a:prstGeom prst="rect">
            <a:avLst/>
          </a:prstGeom>
          <a:noFill/>
          <a:ln w="9525">
            <a:noFill/>
            <a:miter lim="800000"/>
            <a:headEnd/>
            <a:tailEnd/>
          </a:ln>
          <a:effectLst/>
        </p:spPr>
        <p:txBody>
          <a:bodyPr wrap="none">
            <a:spAutoFit/>
          </a:bodyPr>
          <a:lstStyle/>
          <a:p>
            <a:r>
              <a:rPr lang="en-US" sz="4000"/>
              <a:t>What is 131 ?</a:t>
            </a:r>
          </a:p>
        </p:txBody>
      </p:sp>
      <p:pic>
        <p:nvPicPr>
          <p:cNvPr id="3074" name="Picture 2" descr="C:\Users\wsutton\AppData\Local\Microsoft\Windows\Temporary Internet Files\Content.IE5\WCG34Q86\MC900437581[1].wmf">
            <a:hlinkClick r:id="" action="ppaction://hlinkshowjump?jump=nex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62800" y="5780446"/>
            <a:ext cx="813438" cy="820379"/>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685800"/>
            <a:ext cx="6934200" cy="3124200"/>
          </a:xfrm>
        </p:spPr>
        <p:txBody>
          <a:bodyPr/>
          <a:lstStyle/>
          <a:p>
            <a:r>
              <a:rPr lang="en-US" sz="4800" dirty="0" smtClean="0">
                <a:solidFill>
                  <a:srgbClr val="FFFF00"/>
                </a:solidFill>
                <a:latin typeface="Algerian" pitchFamily="82" charset="0"/>
              </a:rPr>
              <a:t>Good luck on your test tomorrow!</a:t>
            </a:r>
            <a:endParaRPr lang="en-US" sz="4800" dirty="0">
              <a:solidFill>
                <a:srgbClr val="FFFF00"/>
              </a:solidFill>
              <a:latin typeface="Algerian" pitchFamily="82" charset="0"/>
            </a:endParaRPr>
          </a:p>
        </p:txBody>
      </p:sp>
      <p:pic>
        <p:nvPicPr>
          <p:cNvPr id="4100" name="Picture 4" descr="C:\Users\wsutton\AppData\Local\Microsoft\Windows\Temporary Internet Files\Content.IE5\WCG34Q86\MC900437980[1].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4200" y="3944620"/>
            <a:ext cx="2667000" cy="19291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28782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dirty="0"/>
              <a:t>$300 </a:t>
            </a:r>
            <a:r>
              <a:rPr lang="en-US" dirty="0" smtClean="0"/>
              <a:t>Distributive Property</a:t>
            </a:r>
            <a:endParaRPr lang="en-US" dirty="0"/>
          </a:p>
        </p:txBody>
      </p:sp>
      <p:sp>
        <p:nvSpPr>
          <p:cNvPr id="4" name="Rectangle 3"/>
          <p:cNvSpPr/>
          <p:nvPr/>
        </p:nvSpPr>
        <p:spPr>
          <a:xfrm>
            <a:off x="1219200" y="2362200"/>
            <a:ext cx="6400800" cy="2062103"/>
          </a:xfrm>
          <a:prstGeom prst="rect">
            <a:avLst/>
          </a:prstGeom>
        </p:spPr>
        <p:txBody>
          <a:bodyPr wrap="square">
            <a:spAutoFit/>
          </a:bodyPr>
          <a:lstStyle/>
          <a:p>
            <a:pPr algn="ctr"/>
            <a:r>
              <a:rPr lang="en-US" sz="3200" dirty="0" smtClean="0"/>
              <a:t>Use the Distributive Property to simplify the following expression</a:t>
            </a:r>
          </a:p>
          <a:p>
            <a:pPr algn="ctr"/>
            <a:endParaRPr lang="en-US" sz="3200" dirty="0" smtClean="0"/>
          </a:p>
          <a:p>
            <a:pPr algn="ctr"/>
            <a:r>
              <a:rPr lang="en-US" sz="3200" dirty="0" smtClean="0"/>
              <a:t>8(x + 9)</a:t>
            </a:r>
          </a:p>
        </p:txBody>
      </p:sp>
    </p:spTree>
    <p:custDataLst>
      <p:tags r:id="rId1"/>
    </p:custData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dirty="0"/>
              <a:t>$300 </a:t>
            </a:r>
            <a:r>
              <a:rPr lang="en-US" dirty="0" smtClean="0"/>
              <a:t>Distributive Property</a:t>
            </a:r>
            <a:endParaRPr lang="en-US" dirty="0"/>
          </a:p>
        </p:txBody>
      </p:sp>
      <p:sp>
        <p:nvSpPr>
          <p:cNvPr id="4" name="Text Box 4"/>
          <p:cNvSpPr txBox="1">
            <a:spLocks noChangeArrowheads="1"/>
          </p:cNvSpPr>
          <p:nvPr/>
        </p:nvSpPr>
        <p:spPr bwMode="auto">
          <a:xfrm>
            <a:off x="1676400" y="2286000"/>
            <a:ext cx="6781801" cy="2677656"/>
          </a:xfrm>
          <a:prstGeom prst="rect">
            <a:avLst/>
          </a:prstGeom>
          <a:noFill/>
          <a:ln w="9525">
            <a:noFill/>
            <a:miter lim="800000"/>
            <a:headEnd/>
            <a:tailEnd/>
          </a:ln>
          <a:effectLst/>
        </p:spPr>
        <p:txBody>
          <a:bodyPr wrap="square">
            <a:spAutoFit/>
          </a:bodyPr>
          <a:lstStyle/>
          <a:p>
            <a:pPr algn="ctr"/>
            <a:r>
              <a:rPr lang="en-US" sz="8800" dirty="0" smtClean="0"/>
              <a:t>8x + 72</a:t>
            </a:r>
          </a:p>
          <a:p>
            <a:endParaRPr lang="en-US" sz="4000" dirty="0"/>
          </a:p>
          <a:p>
            <a:endParaRPr lang="en-US" sz="4000" dirty="0">
              <a:cs typeface="Times New Roman" pitchFamily="18" charset="0"/>
            </a:endParaRPr>
          </a:p>
        </p:txBody>
      </p:sp>
      <p:pic>
        <p:nvPicPr>
          <p:cNvPr id="5" name="Picture 4" descr="C:\Users\wsutton\AppData\Local\Microsoft\Windows\Temporary Internet Files\Content.IE5\UITST02U\MC900437581[1].wmf">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32369" y="5867400"/>
            <a:ext cx="651664" cy="65722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dirty="0"/>
              <a:t>$400 </a:t>
            </a:r>
            <a:r>
              <a:rPr lang="en-US" dirty="0" smtClean="0"/>
              <a:t>Distributive Property</a:t>
            </a:r>
            <a:endParaRPr lang="en-US" dirty="0"/>
          </a:p>
        </p:txBody>
      </p:sp>
      <p:sp>
        <p:nvSpPr>
          <p:cNvPr id="6148" name="Text Box 4"/>
          <p:cNvSpPr txBox="1">
            <a:spLocks noChangeArrowheads="1"/>
          </p:cNvSpPr>
          <p:nvPr/>
        </p:nvSpPr>
        <p:spPr bwMode="auto">
          <a:xfrm>
            <a:off x="1752600" y="2438400"/>
            <a:ext cx="184731" cy="1323439"/>
          </a:xfrm>
          <a:prstGeom prst="rect">
            <a:avLst/>
          </a:prstGeom>
          <a:noFill/>
          <a:ln w="9525">
            <a:noFill/>
            <a:miter lim="800000"/>
            <a:headEnd/>
            <a:tailEnd/>
          </a:ln>
          <a:effectLst/>
        </p:spPr>
        <p:txBody>
          <a:bodyPr wrap="none">
            <a:spAutoFit/>
          </a:bodyPr>
          <a:lstStyle/>
          <a:p>
            <a:endParaRPr lang="en-US" sz="4000" dirty="0"/>
          </a:p>
          <a:p>
            <a:endParaRPr lang="en-US" sz="4000" dirty="0" smtClean="0"/>
          </a:p>
        </p:txBody>
      </p:sp>
      <p:sp>
        <p:nvSpPr>
          <p:cNvPr id="62465"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1200" b="1" i="0" u="none" strike="noStrike" cap="none" normalizeH="0" baseline="0" smtClean="0">
                <a:ln>
                  <a:noFill/>
                </a:ln>
                <a:solidFill>
                  <a:srgbClr val="000000"/>
                </a:solidFill>
                <a:effectLst/>
                <a:latin typeface="Arial" pitchFamily="34" charset="0"/>
                <a:ea typeface="Times New Roman" pitchFamily="18" charset="0"/>
                <a:cs typeface="Arial" pitchFamily="34" charset="0"/>
              </a:rPr>
              <a:t>, factor out the GCF from the sum of two whole numbers to create an equivalent expression.</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24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1200" b="1" i="0" u="none" strike="noStrike" cap="none" normalizeH="0" baseline="0" smtClean="0">
                <a:ln>
                  <a:noFill/>
                </a:ln>
                <a:solidFill>
                  <a:srgbClr val="000000"/>
                </a:solidFill>
                <a:effectLst/>
                <a:latin typeface="Arial" pitchFamily="34" charset="0"/>
                <a:ea typeface="Times New Roman" pitchFamily="18" charset="0"/>
                <a:cs typeface="Arial" pitchFamily="34" charset="0"/>
              </a:rPr>
              <a:t>, factor out the GCF from the sum of two whole numbers to create an equivalent expression.</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2467"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1200" b="1" i="0" u="none" strike="noStrike" cap="none" normalizeH="0" baseline="0" smtClean="0">
                <a:ln>
                  <a:noFill/>
                </a:ln>
                <a:solidFill>
                  <a:srgbClr val="000000"/>
                </a:solidFill>
                <a:effectLst/>
                <a:latin typeface="Arial" pitchFamily="34" charset="0"/>
                <a:ea typeface="Times New Roman" pitchFamily="18" charset="0"/>
                <a:cs typeface="Arial" pitchFamily="34" charset="0"/>
              </a:rPr>
              <a:t>, factor out the GCF from the sum of two whole numbers to create an equivalent expression.</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Rectangle 8"/>
          <p:cNvSpPr/>
          <p:nvPr/>
        </p:nvSpPr>
        <p:spPr>
          <a:xfrm>
            <a:off x="1219200" y="2362201"/>
            <a:ext cx="6934200" cy="3046988"/>
          </a:xfrm>
          <a:prstGeom prst="rect">
            <a:avLst/>
          </a:prstGeom>
        </p:spPr>
        <p:txBody>
          <a:bodyPr wrap="square">
            <a:spAutoFit/>
          </a:bodyPr>
          <a:lstStyle/>
          <a:p>
            <a:pPr lvl="0" algn="ctr"/>
            <a:r>
              <a:rPr lang="en-US" sz="3200" b="1" dirty="0" smtClean="0"/>
              <a:t>Factor out the GCF from the sum of two whole numbers to create an equivalent expression.</a:t>
            </a:r>
          </a:p>
          <a:p>
            <a:pPr lvl="0" algn="ctr"/>
            <a:endParaRPr lang="en-US" sz="3200" b="1" dirty="0" smtClean="0"/>
          </a:p>
          <a:p>
            <a:pPr lvl="0" algn="ctr"/>
            <a:r>
              <a:rPr lang="en-US" sz="3200" b="1" dirty="0" smtClean="0"/>
              <a:t>35 + 14</a:t>
            </a:r>
          </a:p>
          <a:p>
            <a:pPr lvl="0"/>
            <a:endParaRPr lang="en-US" sz="3200" dirty="0"/>
          </a:p>
        </p:txBody>
      </p:sp>
    </p:spTree>
    <p:custDataLst>
      <p:tags r:id="rId1"/>
    </p:custData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dirty="0"/>
              <a:t>$400 </a:t>
            </a:r>
            <a:r>
              <a:rPr lang="en-US" dirty="0" smtClean="0"/>
              <a:t>Distributive Property</a:t>
            </a:r>
            <a:endParaRPr lang="en-US" dirty="0"/>
          </a:p>
        </p:txBody>
      </p:sp>
      <p:sp>
        <p:nvSpPr>
          <p:cNvPr id="4" name="Text Box 4"/>
          <p:cNvSpPr txBox="1">
            <a:spLocks noChangeArrowheads="1"/>
          </p:cNvSpPr>
          <p:nvPr/>
        </p:nvSpPr>
        <p:spPr bwMode="auto">
          <a:xfrm>
            <a:off x="1676400" y="2286000"/>
            <a:ext cx="6781801" cy="2677656"/>
          </a:xfrm>
          <a:prstGeom prst="rect">
            <a:avLst/>
          </a:prstGeom>
          <a:noFill/>
          <a:ln w="9525">
            <a:noFill/>
            <a:miter lim="800000"/>
            <a:headEnd/>
            <a:tailEnd/>
          </a:ln>
          <a:effectLst/>
        </p:spPr>
        <p:txBody>
          <a:bodyPr wrap="square">
            <a:spAutoFit/>
          </a:bodyPr>
          <a:lstStyle/>
          <a:p>
            <a:pPr algn="ctr"/>
            <a:r>
              <a:rPr lang="en-US" sz="8800" dirty="0" smtClean="0"/>
              <a:t>7(5 + 2)</a:t>
            </a:r>
          </a:p>
          <a:p>
            <a:endParaRPr lang="en-US" sz="4000" dirty="0"/>
          </a:p>
          <a:p>
            <a:endParaRPr lang="en-US" sz="4000" dirty="0">
              <a:cs typeface="Times New Roman" pitchFamily="18" charset="0"/>
            </a:endParaRPr>
          </a:p>
        </p:txBody>
      </p:sp>
      <p:pic>
        <p:nvPicPr>
          <p:cNvPr id="5" name="Picture 4" descr="C:\Users\wsutton\AppData\Local\Microsoft\Windows\Temporary Internet Files\Content.IE5\UITST02U\MC900437581[1].wmf">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32369" y="5867400"/>
            <a:ext cx="651664" cy="65722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EXPANDSHOWBAR" val="True"/>
  <p:tag name="ANSWERNOWTEXT" val="Answer Now"/>
  <p:tag name="RESPTABLESTYLE" val="-1"/>
  <p:tag name="ALLOWDUPLICATES" val="False"/>
  <p:tag name="AUTOADVANCE" val="False"/>
  <p:tag name="STDCHART" val="1"/>
  <p:tag name="BUBBLENAMEVISIBLE" val="True"/>
  <p:tag name="DEFAULTNUMTEAMS" val="5"/>
  <p:tag name="CUSTOMCELLBACKCOLOR2" val="-13395457"/>
  <p:tag name="DISPLAYNAME" val="True"/>
  <p:tag name="GRIDROTATIONINTERVAL" val="2"/>
  <p:tag name="POLLINGCYCLE" val="2"/>
  <p:tag name="INCLUDENONRESPONDERS" val="False"/>
  <p:tag name="ALLOWUSERFEEDBACK" val="True"/>
  <p:tag name="REALTIMEBACKUPPATH" val="(None)"/>
  <p:tag name="ADVANCEDSETTINGSVIEW" val="False"/>
  <p:tag name="FIBDISPLAYKEYWORDS" val="True"/>
  <p:tag name="USESECONDARYMONITOR" val="True"/>
  <p:tag name="RESPCOUNTERSTYLE" val="-1"/>
  <p:tag name="NUMRESPONSES" val="1"/>
  <p:tag name="REVIEWONLY" val="False"/>
  <p:tag name="TEAMSINLEADERBOARD" val="5"/>
  <p:tag name="BUBBLEGROUPING" val="3"/>
  <p:tag name="CUSTOMCELLBACKCOLOR3" val="-268652"/>
  <p:tag name="DISPLAYDEVICEID" val="True"/>
  <p:tag name="GRIDPOSITION" val="1"/>
  <p:tag name="MULTIRESPDIVISOR" val="1"/>
  <p:tag name="INCORRECTPOINTVALUE" val="0"/>
  <p:tag name="CHARTSCALE" val="True"/>
  <p:tag name="TPVERSION" val="2008"/>
  <p:tag name="ANSWERNOWSTYLE" val="-1"/>
  <p:tag name="INPUTSOURCE" val="1"/>
  <p:tag name="ROTATIONINTERVAL" val="2"/>
  <p:tag name="BUBBLESIZEVISIBLE" val="True"/>
  <p:tag name="CUSTOMCELLBACKCOLOR1" val="-657956"/>
  <p:tag name="GRIDOPACITY" val="90"/>
  <p:tag name="CHARTLABELS" val="0"/>
  <p:tag name="CORRECTPOINTVALUE" val="100"/>
  <p:tag name="FIBDISPLAYRESULTS" val="True"/>
  <p:tag name="SHOWBARVISIBLE" val="True"/>
  <p:tag name="COUNTDOWNSECONDS" val="10"/>
  <p:tag name="AUTOUPDATEALIASES" val="True"/>
  <p:tag name="CUSTOMGRIDBACKCOLOR" val="-2830136"/>
  <p:tag name="DISPLAYDEVICENUMBER" val="True"/>
  <p:tag name="RESETCHARTS" val="True"/>
  <p:tag name="ZEROBASED" val="False"/>
  <p:tag name="POWERPOINTVERSION" val="11.0"/>
  <p:tag name="BACKUPSESSIONS" val="True"/>
  <p:tag name="MAXRESPONDERS" val="5"/>
  <p:tag name="USESCHEMECOLORS" val="True"/>
  <p:tag name="PARTLISTDEFAULT" val="0"/>
  <p:tag name="FIBNUMRESULTS" val="5"/>
  <p:tag name="RESPCOUNTERFORMAT" val="0"/>
  <p:tag name="BUBBLEVALUEFORMAT" val="0.0"/>
  <p:tag name="GRIDSIZE" val="{Width=800, Height=600}"/>
  <p:tag name="AUTOADJUSTPARTRANGE" val="True"/>
  <p:tag name="BACKUPMAINTENANCE" val="7"/>
  <p:tag name="CUSTOMCELLBACKCOLOR4" val="-8355712"/>
  <p:tag name="REALTIMEBACKUP" val="False"/>
  <p:tag name="CHARTVALUEFORMAT" val="0%"/>
  <p:tag name="CHARTCOLORS" val="0"/>
  <p:tag name="COUNTDOWNSTYLE" val="-1"/>
  <p:tag name="INCLUDEPPT" val="True"/>
  <p:tag name="CUSTOMCELLFORECOLOR" val="-16777216"/>
  <p:tag name="PARTICIPANTSINLEADERBOARD" val="5"/>
  <p:tag name="AUTOSIZEGRID" val="True"/>
  <p:tag name="BULLETTYPE" val="3"/>
  <p:tag name="FIBINCLUDEOTHER" val="True"/>
  <p:tag name="DELIMITERS" val="3.1"/>
</p:tagLst>
</file>

<file path=ppt/tags/tag10.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1.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4.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5.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6.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7.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8.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9.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0.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1.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4.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5.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6.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7.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8.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9.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0.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1.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4.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5.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6.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7.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8.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9.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4.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40.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41.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4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4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44.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45.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46.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47.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48.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49.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5.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50.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51.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5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5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54.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6.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7.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8.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9.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heme/theme1.xml><?xml version="1.0" encoding="utf-8"?>
<a:theme xmlns:a="http://schemas.openxmlformats.org/drawingml/2006/main" name="Pulse">
  <a:themeElements>
    <a:clrScheme name="Pulse 2">
      <a:dk1>
        <a:srgbClr val="000000"/>
      </a:dk1>
      <a:lt1>
        <a:srgbClr val="FFFFFF"/>
      </a:lt1>
      <a:dk2>
        <a:srgbClr val="000066"/>
      </a:dk2>
      <a:lt2>
        <a:srgbClr val="FFCC66"/>
      </a:lt2>
      <a:accent1>
        <a:srgbClr val="FF9900"/>
      </a:accent1>
      <a:accent2>
        <a:srgbClr val="000044"/>
      </a:accent2>
      <a:accent3>
        <a:srgbClr val="AAAAB8"/>
      </a:accent3>
      <a:accent4>
        <a:srgbClr val="DADADA"/>
      </a:accent4>
      <a:accent5>
        <a:srgbClr val="FFCAAA"/>
      </a:accent5>
      <a:accent6>
        <a:srgbClr val="00003D"/>
      </a:accent6>
      <a:hlink>
        <a:srgbClr val="3366FF"/>
      </a:hlink>
      <a:folHlink>
        <a:srgbClr val="FFFF00"/>
      </a:folHlink>
    </a:clrScheme>
    <a:fontScheme name="Puls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Pulse 1">
        <a:dk1>
          <a:srgbClr val="000000"/>
        </a:dk1>
        <a:lt1>
          <a:srgbClr val="CCECFF"/>
        </a:lt1>
        <a:dk2>
          <a:srgbClr val="000066"/>
        </a:dk2>
        <a:lt2>
          <a:srgbClr val="6699FF"/>
        </a:lt2>
        <a:accent1>
          <a:srgbClr val="33CCCC"/>
        </a:accent1>
        <a:accent2>
          <a:srgbClr val="0099FF"/>
        </a:accent2>
        <a:accent3>
          <a:srgbClr val="E2F4FF"/>
        </a:accent3>
        <a:accent4>
          <a:srgbClr val="000000"/>
        </a:accent4>
        <a:accent5>
          <a:srgbClr val="ADE2E2"/>
        </a:accent5>
        <a:accent6>
          <a:srgbClr val="008AE7"/>
        </a:accent6>
        <a:hlink>
          <a:srgbClr val="FFFFFF"/>
        </a:hlink>
        <a:folHlink>
          <a:srgbClr val="3366FF"/>
        </a:folHlink>
      </a:clrScheme>
      <a:clrMap bg1="lt1" tx1="dk1" bg2="lt2" tx2="dk2" accent1="accent1" accent2="accent2" accent3="accent3" accent4="accent4" accent5="accent5" accent6="accent6" hlink="hlink" folHlink="folHlink"/>
    </a:extraClrScheme>
    <a:extraClrScheme>
      <a:clrScheme name="Pulse 2">
        <a:dk1>
          <a:srgbClr val="000000"/>
        </a:dk1>
        <a:lt1>
          <a:srgbClr val="FFFFFF"/>
        </a:lt1>
        <a:dk2>
          <a:srgbClr val="000066"/>
        </a:dk2>
        <a:lt2>
          <a:srgbClr val="FFCC66"/>
        </a:lt2>
        <a:accent1>
          <a:srgbClr val="FF9900"/>
        </a:accent1>
        <a:accent2>
          <a:srgbClr val="000044"/>
        </a:accent2>
        <a:accent3>
          <a:srgbClr val="AAAAB8"/>
        </a:accent3>
        <a:accent4>
          <a:srgbClr val="DADADA"/>
        </a:accent4>
        <a:accent5>
          <a:srgbClr val="FFCAAA"/>
        </a:accent5>
        <a:accent6>
          <a:srgbClr val="00003D"/>
        </a:accent6>
        <a:hlink>
          <a:srgbClr val="3366FF"/>
        </a:hlink>
        <a:folHlink>
          <a:srgbClr val="FFFF00"/>
        </a:folHlink>
      </a:clrScheme>
      <a:clrMap bg1="dk2" tx1="lt1" bg2="dk1" tx2="lt2" accent1="accent1" accent2="accent2" accent3="accent3" accent4="accent4" accent5="accent5" accent6="accent6" hlink="hlink" folHlink="folHlink"/>
    </a:extraClrScheme>
    <a:extraClrScheme>
      <a:clrScheme name="Pulse 3">
        <a:dk1>
          <a:srgbClr val="000000"/>
        </a:dk1>
        <a:lt1>
          <a:srgbClr val="FFFFFF"/>
        </a:lt1>
        <a:dk2>
          <a:srgbClr val="000000"/>
        </a:dk2>
        <a:lt2>
          <a:srgbClr val="DDDDDD"/>
        </a:lt2>
        <a:accent1>
          <a:srgbClr val="CBCBCB"/>
        </a:accent1>
        <a:accent2>
          <a:srgbClr val="C0C0C0"/>
        </a:accent2>
        <a:accent3>
          <a:srgbClr val="FFFFFF"/>
        </a:accent3>
        <a:accent4>
          <a:srgbClr val="000000"/>
        </a:accent4>
        <a:accent5>
          <a:srgbClr val="E2E2E2"/>
        </a:accent5>
        <a:accent6>
          <a:srgbClr val="AEAEAE"/>
        </a:accent6>
        <a:hlink>
          <a:srgbClr val="4D4D4D"/>
        </a:hlink>
        <a:folHlink>
          <a:srgbClr val="868686"/>
        </a:folHlink>
      </a:clrScheme>
      <a:clrMap bg1="lt1" tx1="dk1" bg2="lt2" tx2="dk2" accent1="accent1" accent2="accent2" accent3="accent3" accent4="accent4" accent5="accent5" accent6="accent6" hlink="hlink" folHlink="folHlink"/>
    </a:extraClrScheme>
    <a:extraClrScheme>
      <a:clrScheme name="Pulse 4">
        <a:dk1>
          <a:srgbClr val="000000"/>
        </a:dk1>
        <a:lt1>
          <a:srgbClr val="FFFFFF"/>
        </a:lt1>
        <a:dk2>
          <a:srgbClr val="660033"/>
        </a:dk2>
        <a:lt2>
          <a:srgbClr val="FFCC66"/>
        </a:lt2>
        <a:accent1>
          <a:srgbClr val="FF9900"/>
        </a:accent1>
        <a:accent2>
          <a:srgbClr val="440022"/>
        </a:accent2>
        <a:accent3>
          <a:srgbClr val="B8AAAD"/>
        </a:accent3>
        <a:accent4>
          <a:srgbClr val="DADADA"/>
        </a:accent4>
        <a:accent5>
          <a:srgbClr val="FFCAAA"/>
        </a:accent5>
        <a:accent6>
          <a:srgbClr val="3D001E"/>
        </a:accent6>
        <a:hlink>
          <a:srgbClr val="B20059"/>
        </a:hlink>
        <a:folHlink>
          <a:srgbClr val="FF6699"/>
        </a:folHlink>
      </a:clrScheme>
      <a:clrMap bg1="dk2" tx1="lt1" bg2="dk1" tx2="lt2" accent1="accent1" accent2="accent2" accent3="accent3" accent4="accent4" accent5="accent5" accent6="accent6" hlink="hlink" folHlink="folHlink"/>
    </a:extraClrScheme>
    <a:extraClrScheme>
      <a:clrScheme name="Pulse 5">
        <a:dk1>
          <a:srgbClr val="000000"/>
        </a:dk1>
        <a:lt1>
          <a:srgbClr val="FFFFFF"/>
        </a:lt1>
        <a:dk2>
          <a:srgbClr val="663300"/>
        </a:dk2>
        <a:lt2>
          <a:srgbClr val="FFCC66"/>
        </a:lt2>
        <a:accent1>
          <a:srgbClr val="FF9900"/>
        </a:accent1>
        <a:accent2>
          <a:srgbClr val="361B00"/>
        </a:accent2>
        <a:accent3>
          <a:srgbClr val="B8ADAA"/>
        </a:accent3>
        <a:accent4>
          <a:srgbClr val="DADADA"/>
        </a:accent4>
        <a:accent5>
          <a:srgbClr val="FFCAAA"/>
        </a:accent5>
        <a:accent6>
          <a:srgbClr val="301700"/>
        </a:accent6>
        <a:hlink>
          <a:srgbClr val="996633"/>
        </a:hlink>
        <a:folHlink>
          <a:srgbClr val="FF6699"/>
        </a:folHlink>
      </a:clrScheme>
      <a:clrMap bg1="dk2" tx1="lt1" bg2="dk1" tx2="lt2" accent1="accent1" accent2="accent2" accent3="accent3" accent4="accent4" accent5="accent5" accent6="accent6" hlink="hlink" folHlink="folHlink"/>
    </a:extraClrScheme>
    <a:extraClrScheme>
      <a:clrScheme name="Pulse 6">
        <a:dk1>
          <a:srgbClr val="000000"/>
        </a:dk1>
        <a:lt1>
          <a:srgbClr val="FFFFFF"/>
        </a:lt1>
        <a:dk2>
          <a:srgbClr val="003300"/>
        </a:dk2>
        <a:lt2>
          <a:srgbClr val="FFCC66"/>
        </a:lt2>
        <a:accent1>
          <a:srgbClr val="CC9900"/>
        </a:accent1>
        <a:accent2>
          <a:srgbClr val="001600"/>
        </a:accent2>
        <a:accent3>
          <a:srgbClr val="AAADAA"/>
        </a:accent3>
        <a:accent4>
          <a:srgbClr val="DADADA"/>
        </a:accent4>
        <a:accent5>
          <a:srgbClr val="E2CAAA"/>
        </a:accent5>
        <a:accent6>
          <a:srgbClr val="001300"/>
        </a:accent6>
        <a:hlink>
          <a:srgbClr val="006600"/>
        </a:hlink>
        <a:folHlink>
          <a:srgbClr val="009999"/>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Designs\PULSE.POT</Template>
  <TotalTime>838</TotalTime>
  <Words>1029</Words>
  <Application>Microsoft Office PowerPoint</Application>
  <PresentationFormat>On-screen Show (4:3)</PresentationFormat>
  <Paragraphs>176</Paragraphs>
  <Slides>54</Slides>
  <Notes>0</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54</vt:i4>
      </vt:variant>
    </vt:vector>
  </HeadingPairs>
  <TitlesOfParts>
    <vt:vector size="57" baseType="lpstr">
      <vt:lpstr>Pulse</vt:lpstr>
      <vt:lpstr>Document</vt:lpstr>
      <vt:lpstr>Packager Shell Object</vt:lpstr>
      <vt:lpstr>Jeopardy</vt:lpstr>
      <vt:lpstr>$100 Distributive Property</vt:lpstr>
      <vt:lpstr>$100 Distributive Property</vt:lpstr>
      <vt:lpstr>$200 Rules of Divisibility</vt:lpstr>
      <vt:lpstr>$200 Distributive Property</vt:lpstr>
      <vt:lpstr>$300 Distributive Property</vt:lpstr>
      <vt:lpstr>$300 Distributive Property</vt:lpstr>
      <vt:lpstr>$400 Distributive Property</vt:lpstr>
      <vt:lpstr>$400 Distributive Property</vt:lpstr>
      <vt:lpstr>$500 Distributive Property</vt:lpstr>
      <vt:lpstr>$500 Distributive Property</vt:lpstr>
      <vt:lpstr>$100 Factors</vt:lpstr>
      <vt:lpstr>$100 Factors</vt:lpstr>
      <vt:lpstr>$200 Factors</vt:lpstr>
      <vt:lpstr>$200 Factors</vt:lpstr>
      <vt:lpstr>$300 Factors</vt:lpstr>
      <vt:lpstr>$300 Factors</vt:lpstr>
      <vt:lpstr>$400 Factors</vt:lpstr>
      <vt:lpstr>$400 Factors</vt:lpstr>
      <vt:lpstr>$500 Factors</vt:lpstr>
      <vt:lpstr>$500 Factors</vt:lpstr>
      <vt:lpstr>$100 GCF</vt:lpstr>
      <vt:lpstr>$100 GCF</vt:lpstr>
      <vt:lpstr>$200 GCF</vt:lpstr>
      <vt:lpstr>$200 GCF</vt:lpstr>
      <vt:lpstr>$300 GCF</vt:lpstr>
      <vt:lpstr>$300 GCF</vt:lpstr>
      <vt:lpstr>$400 GCF</vt:lpstr>
      <vt:lpstr>$400 GCF</vt:lpstr>
      <vt:lpstr>$500 GCF</vt:lpstr>
      <vt:lpstr>$500 GCF</vt:lpstr>
      <vt:lpstr>$100 Prime Factorization</vt:lpstr>
      <vt:lpstr>$100 Prime Factorization</vt:lpstr>
      <vt:lpstr>$200 Prime Factorization</vt:lpstr>
      <vt:lpstr>$200 Prime Factorization</vt:lpstr>
      <vt:lpstr>$300 Prime Factorization</vt:lpstr>
      <vt:lpstr>$300 Prime Factorization</vt:lpstr>
      <vt:lpstr>$400 Prime Factorization</vt:lpstr>
      <vt:lpstr>$400 Prime Factorization</vt:lpstr>
      <vt:lpstr>$500 Prime Factorization</vt:lpstr>
      <vt:lpstr>$500 Prime Factorization</vt:lpstr>
      <vt:lpstr>$100 LCM</vt:lpstr>
      <vt:lpstr>$100 LCM</vt:lpstr>
      <vt:lpstr>$200 LCM</vt:lpstr>
      <vt:lpstr>$200 LCM</vt:lpstr>
      <vt:lpstr>$300 LCM</vt:lpstr>
      <vt:lpstr>$300 LCM</vt:lpstr>
      <vt:lpstr>$400 LCM</vt:lpstr>
      <vt:lpstr>$400 LCM</vt:lpstr>
      <vt:lpstr>$500 LCM</vt:lpstr>
      <vt:lpstr>$500 LCM</vt:lpstr>
      <vt:lpstr>Final Jeopardy</vt:lpstr>
      <vt:lpstr>Final Jeopardy Answer</vt:lpstr>
      <vt:lpstr>Good luck on your test tomorrow!</vt:lpstr>
    </vt:vector>
  </TitlesOfParts>
  <Company>Seminole Coutny Public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Jeopardy</dc:title>
  <dc:creator>SCPS</dc:creator>
  <cp:lastModifiedBy>Wanda Sutton</cp:lastModifiedBy>
  <cp:revision>57</cp:revision>
  <dcterms:created xsi:type="dcterms:W3CDTF">1998-09-17T14:16:32Z</dcterms:created>
  <dcterms:modified xsi:type="dcterms:W3CDTF">2013-09-10T20:57:04Z</dcterms:modified>
</cp:coreProperties>
</file>